
<file path=[Content_Types].xml><?xml version="1.0" encoding="utf-8"?>
<Types xmlns="http://schemas.openxmlformats.org/package/2006/content-types">
  <Default Extension="png" ContentType="image/png"/>
  <Default Extension="jpeg" ContentType="image/jpeg"/>
  <Default Extension="wma" ContentType="audio/x-ms-wma"/>
  <Default Extension="emf" ContentType="image/x-emf"/>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1"/>
  </p:sldMasterIdLst>
  <p:notesMasterIdLst>
    <p:notesMasterId r:id="rId57"/>
  </p:notesMasterIdLst>
  <p:handoutMasterIdLst>
    <p:handoutMasterId r:id="rId58"/>
  </p:handoutMasterIdLst>
  <p:sldIdLst>
    <p:sldId id="256" r:id="rId2"/>
    <p:sldId id="379" r:id="rId3"/>
    <p:sldId id="382" r:id="rId4"/>
    <p:sldId id="381" r:id="rId5"/>
    <p:sldId id="383" r:id="rId6"/>
    <p:sldId id="265" r:id="rId7"/>
    <p:sldId id="346" r:id="rId8"/>
    <p:sldId id="358" r:id="rId9"/>
    <p:sldId id="362" r:id="rId10"/>
    <p:sldId id="384" r:id="rId11"/>
    <p:sldId id="386" r:id="rId12"/>
    <p:sldId id="387" r:id="rId13"/>
    <p:sldId id="327" r:id="rId14"/>
    <p:sldId id="389" r:id="rId15"/>
    <p:sldId id="325" r:id="rId16"/>
    <p:sldId id="361" r:id="rId17"/>
    <p:sldId id="279" r:id="rId18"/>
    <p:sldId id="364" r:id="rId19"/>
    <p:sldId id="360" r:id="rId20"/>
    <p:sldId id="391" r:id="rId21"/>
    <p:sldId id="390" r:id="rId22"/>
    <p:sldId id="367" r:id="rId23"/>
    <p:sldId id="368" r:id="rId24"/>
    <p:sldId id="289" r:id="rId25"/>
    <p:sldId id="369" r:id="rId26"/>
    <p:sldId id="370" r:id="rId27"/>
    <p:sldId id="348" r:id="rId28"/>
    <p:sldId id="349" r:id="rId29"/>
    <p:sldId id="350" r:id="rId30"/>
    <p:sldId id="351" r:id="rId31"/>
    <p:sldId id="352" r:id="rId32"/>
    <p:sldId id="353" r:id="rId33"/>
    <p:sldId id="392" r:id="rId34"/>
    <p:sldId id="395" r:id="rId35"/>
    <p:sldId id="393" r:id="rId36"/>
    <p:sldId id="394" r:id="rId37"/>
    <p:sldId id="273" r:id="rId38"/>
    <p:sldId id="268" r:id="rId39"/>
    <p:sldId id="299" r:id="rId40"/>
    <p:sldId id="300" r:id="rId41"/>
    <p:sldId id="338" r:id="rId42"/>
    <p:sldId id="301" r:id="rId43"/>
    <p:sldId id="344" r:id="rId44"/>
    <p:sldId id="302" r:id="rId45"/>
    <p:sldId id="303" r:id="rId46"/>
    <p:sldId id="396" r:id="rId47"/>
    <p:sldId id="397" r:id="rId48"/>
    <p:sldId id="356" r:id="rId49"/>
    <p:sldId id="373" r:id="rId50"/>
    <p:sldId id="335" r:id="rId51"/>
    <p:sldId id="307" r:id="rId52"/>
    <p:sldId id="308" r:id="rId53"/>
    <p:sldId id="313" r:id="rId54"/>
    <p:sldId id="400" r:id="rId55"/>
    <p:sldId id="401" r:id="rId56"/>
  </p:sldIdLst>
  <p:sldSz cx="9144000" cy="6858000" type="screen4x3"/>
  <p:notesSz cx="7315200" cy="9601200"/>
  <p:defaultTextStyle>
    <a:defPPr>
      <a:defRPr lang="en-AU"/>
    </a:defPPr>
    <a:lvl1pPr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mn-ea"/>
        <a:cs typeface="+mn-cs"/>
      </a:defRPr>
    </a:lvl5pPr>
    <a:lvl6pPr marL="2286000" algn="l" defTabSz="914400" rtl="0" eaLnBrk="1" latinLnBrk="0" hangingPunct="1">
      <a:defRPr sz="2400" b="1" kern="1200">
        <a:solidFill>
          <a:schemeClr val="tx1"/>
        </a:solidFill>
        <a:latin typeface="Arial" panose="020B0604020202020204" pitchFamily="34" charset="0"/>
        <a:ea typeface="+mn-ea"/>
        <a:cs typeface="+mn-cs"/>
      </a:defRPr>
    </a:lvl6pPr>
    <a:lvl7pPr marL="2743200" algn="l" defTabSz="914400" rtl="0" eaLnBrk="1" latinLnBrk="0" hangingPunct="1">
      <a:defRPr sz="2400" b="1" kern="1200">
        <a:solidFill>
          <a:schemeClr val="tx1"/>
        </a:solidFill>
        <a:latin typeface="Arial" panose="020B0604020202020204" pitchFamily="34" charset="0"/>
        <a:ea typeface="+mn-ea"/>
        <a:cs typeface="+mn-cs"/>
      </a:defRPr>
    </a:lvl7pPr>
    <a:lvl8pPr marL="3200400" algn="l" defTabSz="914400" rtl="0" eaLnBrk="1" latinLnBrk="0" hangingPunct="1">
      <a:defRPr sz="2400" b="1" kern="1200">
        <a:solidFill>
          <a:schemeClr val="tx1"/>
        </a:solidFill>
        <a:latin typeface="Arial" panose="020B0604020202020204" pitchFamily="34" charset="0"/>
        <a:ea typeface="+mn-ea"/>
        <a:cs typeface="+mn-cs"/>
      </a:defRPr>
    </a:lvl8pPr>
    <a:lvl9pPr marL="3657600" algn="l" defTabSz="914400" rtl="0" eaLnBrk="1" latinLnBrk="0" hangingPunct="1">
      <a:defRPr sz="24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A2E33"/>
    <a:srgbClr val="8A303D"/>
    <a:srgbClr val="B80000"/>
    <a:srgbClr val="CCECFF"/>
    <a:srgbClr val="CCFFCC"/>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60" autoAdjust="0"/>
    <p:restoredTop sz="62995" autoAdjust="0"/>
  </p:normalViewPr>
  <p:slideViewPr>
    <p:cSldViewPr>
      <p:cViewPr varScale="1">
        <p:scale>
          <a:sx n="82" d="100"/>
          <a:sy n="82" d="100"/>
        </p:scale>
        <p:origin x="2136" y="96"/>
      </p:cViewPr>
      <p:guideLst>
        <p:guide orient="horz" pos="2160"/>
        <p:guide pos="2880"/>
      </p:guideLst>
    </p:cSldViewPr>
  </p:slideViewPr>
  <p:notesTextViewPr>
    <p:cViewPr>
      <p:scale>
        <a:sx n="100" d="100"/>
        <a:sy n="100" d="100"/>
      </p:scale>
      <p:origin x="0" y="0"/>
    </p:cViewPr>
  </p:notesTextViewPr>
  <p:notesViewPr>
    <p:cSldViewPr>
      <p:cViewPr varScale="1">
        <p:scale>
          <a:sx n="52" d="100"/>
          <a:sy n="52" d="100"/>
        </p:scale>
        <p:origin x="-1344" y="-90"/>
      </p:cViewPr>
      <p:guideLst>
        <p:guide orient="horz" pos="3024"/>
        <p:guide pos="230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AU"/>
          </a:p>
        </p:txBody>
      </p:sp>
      <p:sp>
        <p:nvSpPr>
          <p:cNvPr id="118787" name="Rectangle 3"/>
          <p:cNvSpPr>
            <a:spLocks noGrp="1" noChangeArrowheads="1"/>
          </p:cNvSpPr>
          <p:nvPr>
            <p:ph type="dt" sz="quarter" idx="1"/>
          </p:nvPr>
        </p:nvSpPr>
        <p:spPr bwMode="auto">
          <a:xfrm>
            <a:off x="4143375" y="0"/>
            <a:ext cx="3170238"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AU"/>
          </a:p>
        </p:txBody>
      </p:sp>
      <p:sp>
        <p:nvSpPr>
          <p:cNvPr id="118788" name="Rectangle 4"/>
          <p:cNvSpPr>
            <a:spLocks noGrp="1" noChangeArrowheads="1"/>
          </p:cNvSpPr>
          <p:nvPr>
            <p:ph type="ftr" sz="quarter" idx="2"/>
          </p:nvPr>
        </p:nvSpPr>
        <p:spPr bwMode="auto">
          <a:xfrm>
            <a:off x="0" y="9118600"/>
            <a:ext cx="3170238" cy="481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AU"/>
          </a:p>
        </p:txBody>
      </p:sp>
      <p:sp>
        <p:nvSpPr>
          <p:cNvPr id="118789" name="Rectangle 5"/>
          <p:cNvSpPr>
            <a:spLocks noGrp="1" noChangeArrowheads="1"/>
          </p:cNvSpPr>
          <p:nvPr>
            <p:ph type="sldNum" sz="quarter" idx="3"/>
          </p:nvPr>
        </p:nvSpPr>
        <p:spPr bwMode="auto">
          <a:xfrm>
            <a:off x="4143375" y="9118600"/>
            <a:ext cx="3170238" cy="481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5AA0DAAD-761B-4FB6-B6CA-6521C06A1535}"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b="0">
                <a:latin typeface="Arial" charset="0"/>
              </a:defRPr>
            </a:lvl1pPr>
          </a:lstStyle>
          <a:p>
            <a:pPr>
              <a:defRPr/>
            </a:pPr>
            <a:endParaRPr lang="en-AU"/>
          </a:p>
        </p:txBody>
      </p:sp>
      <p:sp>
        <p:nvSpPr>
          <p:cNvPr id="122883" name="Rectangle 3"/>
          <p:cNvSpPr>
            <a:spLocks noGrp="1" noChangeArrowheads="1"/>
          </p:cNvSpPr>
          <p:nvPr>
            <p:ph type="dt" idx="1"/>
          </p:nvPr>
        </p:nvSpPr>
        <p:spPr bwMode="auto">
          <a:xfrm>
            <a:off x="4143375" y="0"/>
            <a:ext cx="3170238"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Arial" charset="0"/>
              </a:defRPr>
            </a:lvl1pPr>
          </a:lstStyle>
          <a:p>
            <a:pPr>
              <a:defRPr/>
            </a:pPr>
            <a:endParaRPr lang="en-AU"/>
          </a:p>
        </p:txBody>
      </p:sp>
      <p:sp>
        <p:nvSpPr>
          <p:cNvPr id="307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5"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AU" noProof="0" smtClean="0"/>
              <a:t>Click to edit Master text styles</a:t>
            </a:r>
          </a:p>
          <a:p>
            <a:pPr lvl="1"/>
            <a:r>
              <a:rPr lang="en-AU" noProof="0" smtClean="0"/>
              <a:t>Second level</a:t>
            </a:r>
          </a:p>
          <a:p>
            <a:pPr lvl="2"/>
            <a:r>
              <a:rPr lang="en-AU" noProof="0" smtClean="0"/>
              <a:t>Third level</a:t>
            </a:r>
          </a:p>
          <a:p>
            <a:pPr lvl="3"/>
            <a:r>
              <a:rPr lang="en-AU" noProof="0" smtClean="0"/>
              <a:t>Fourth level</a:t>
            </a:r>
          </a:p>
          <a:p>
            <a:pPr lvl="4"/>
            <a:r>
              <a:rPr lang="en-AU" noProof="0" smtClean="0"/>
              <a:t>Fifth level</a:t>
            </a:r>
          </a:p>
        </p:txBody>
      </p:sp>
      <p:sp>
        <p:nvSpPr>
          <p:cNvPr id="122886" name="Rectangle 6"/>
          <p:cNvSpPr>
            <a:spLocks noGrp="1" noChangeArrowheads="1"/>
          </p:cNvSpPr>
          <p:nvPr>
            <p:ph type="ftr" sz="quarter" idx="4"/>
          </p:nvPr>
        </p:nvSpPr>
        <p:spPr bwMode="auto">
          <a:xfrm>
            <a:off x="0" y="9118600"/>
            <a:ext cx="3170238" cy="481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b="0">
                <a:latin typeface="Arial" charset="0"/>
              </a:defRPr>
            </a:lvl1pPr>
          </a:lstStyle>
          <a:p>
            <a:pPr>
              <a:defRPr/>
            </a:pPr>
            <a:endParaRPr lang="en-AU"/>
          </a:p>
        </p:txBody>
      </p:sp>
      <p:sp>
        <p:nvSpPr>
          <p:cNvPr id="122887" name="Rectangle 7"/>
          <p:cNvSpPr>
            <a:spLocks noGrp="1" noChangeArrowheads="1"/>
          </p:cNvSpPr>
          <p:nvPr>
            <p:ph type="sldNum" sz="quarter" idx="5"/>
          </p:nvPr>
        </p:nvSpPr>
        <p:spPr bwMode="auto">
          <a:xfrm>
            <a:off x="4143375" y="9118600"/>
            <a:ext cx="3170238" cy="481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E4CCE13A-61B9-474E-96D6-14053FDF5E19}" type="slidenum">
              <a:rPr lang="en-AU" altLang="en-US"/>
              <a:pPr>
                <a:defRPr/>
              </a:pPr>
              <a:t>‹#›</a:t>
            </a:fld>
            <a:endParaRPr lang="en-AU"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CA886A11-14F8-46DD-8568-E1BC60AACD28}" type="slidenum">
              <a:rPr lang="en-AU" altLang="en-US" sz="1200" b="0" smtClean="0"/>
              <a:pPr/>
              <a:t>1</a:t>
            </a:fld>
            <a:endParaRPr lang="en-AU" altLang="en-US" sz="1200" b="0"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xfrm>
            <a:off x="479425" y="4560888"/>
            <a:ext cx="6508750" cy="48355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E5411C4B-7964-42C5-A16A-377492FB2468}" type="slidenum">
              <a:rPr lang="en-AU" altLang="en-US" sz="1200" b="0" smtClean="0"/>
              <a:pPr/>
              <a:t>10</a:t>
            </a:fld>
            <a:endParaRPr lang="en-AU" altLang="en-US" sz="1200" b="0"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
        <p:nvSpPr>
          <p:cNvPr id="26629" name="Rectangle 4"/>
          <p:cNvSpPr>
            <a:spLocks noChangeArrowheads="1"/>
          </p:cNvSpPr>
          <p:nvPr/>
        </p:nvSpPr>
        <p:spPr bwMode="auto">
          <a:xfrm>
            <a:off x="712788" y="4521200"/>
            <a:ext cx="5889625" cy="1601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a:ln/>
        </p:spPr>
      </p:sp>
      <p:sp>
        <p:nvSpPr>
          <p:cNvPr id="286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AU"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304D6428-092F-47CD-B580-F0B5486EABEE}" type="slidenum">
              <a:rPr lang="en-AU" altLang="en-US" sz="1200" b="0" smtClean="0"/>
              <a:pPr/>
              <a:t>13</a:t>
            </a:fld>
            <a:endParaRPr lang="en-AU" altLang="en-US" sz="1200" b="0"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
        <p:nvSpPr>
          <p:cNvPr id="32773" name="Rectangle 4"/>
          <p:cNvSpPr>
            <a:spLocks noChangeArrowheads="1"/>
          </p:cNvSpPr>
          <p:nvPr/>
        </p:nvSpPr>
        <p:spPr bwMode="auto">
          <a:xfrm>
            <a:off x="712788" y="4521200"/>
            <a:ext cx="5889625" cy="906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28CDEAC8-5F30-4453-A586-74C2A2E8F006}" type="slidenum">
              <a:rPr lang="en-AU" altLang="en-US" sz="1200" b="0" smtClean="0"/>
              <a:pPr/>
              <a:t>15</a:t>
            </a:fld>
            <a:endParaRPr lang="en-AU" altLang="en-US" sz="1200" b="0"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AU" altLang="en-US"/>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FD18D82B-E495-4EAD-8E32-27B8E32039AA}" type="slidenum">
              <a:rPr lang="en-US" altLang="en-US" sz="1200" b="0" smtClean="0"/>
              <a:pPr/>
              <a:t>16</a:t>
            </a:fld>
            <a:endParaRPr lang="en-US" altLang="en-US" sz="1200" b="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FF5FCFB3-2A93-4510-AE72-DC17AA15BE42}" type="slidenum">
              <a:rPr lang="en-AU" altLang="en-US" sz="1200" b="0" smtClean="0"/>
              <a:pPr/>
              <a:t>17</a:t>
            </a:fld>
            <a:endParaRPr lang="en-AU" altLang="en-US" sz="1200" b="0"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E3E5364D-4B37-478A-A9DE-C80589057358}" type="slidenum">
              <a:rPr lang="en-US" altLang="en-US" sz="1200" b="0" smtClean="0"/>
              <a:pPr/>
              <a:t>18</a:t>
            </a:fld>
            <a:endParaRPr lang="en-US" altLang="en-US" sz="1200" b="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AU" dirty="0"/>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905FCC6E-CD88-4F76-B604-AE4F1EFB51DA}" type="slidenum">
              <a:rPr lang="en-US" altLang="en-US" sz="1200" b="0" smtClean="0"/>
              <a:pPr/>
              <a:t>19</a:t>
            </a:fld>
            <a:endParaRPr lang="en-US" altLang="en-US" sz="1200" b="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a:ln/>
        </p:spPr>
      </p:sp>
      <p:sp>
        <p:nvSpPr>
          <p:cNvPr id="81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AU" dirty="0"/>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FC80187F-089E-45F8-AED0-C7AA885C39E9}" type="slidenum">
              <a:rPr lang="en-US" altLang="en-US" sz="1200" b="0" smtClean="0"/>
              <a:pPr/>
              <a:t>20</a:t>
            </a:fld>
            <a:endParaRPr lang="en-US" altLang="en-US" sz="1200" b="0"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05CF0CD8-3FD7-48D5-B902-95BBB2CE6693}" type="slidenum">
              <a:rPr lang="en-US" altLang="en-US" sz="1200" b="0" smtClean="0"/>
              <a:pPr/>
              <a:t>21</a:t>
            </a:fld>
            <a:endParaRPr lang="en-US" altLang="en-US" sz="1200" b="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36EBD268-CD6F-4746-B634-C76E40C28B27}" type="slidenum">
              <a:rPr lang="en-US" altLang="en-US" sz="1200" b="0" smtClean="0"/>
              <a:pPr/>
              <a:t>22</a:t>
            </a:fld>
            <a:endParaRPr lang="en-US" altLang="en-US" sz="1200" b="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endParaRPr lang="en-AU" altLang="en-US"/>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F116942B-11E2-427A-A47D-6C30FAA311D7}" type="slidenum">
              <a:rPr lang="en-US" altLang="en-US" sz="1200" b="0" smtClean="0"/>
              <a:pPr/>
              <a:t>23</a:t>
            </a:fld>
            <a:endParaRPr lang="en-US" altLang="en-US" sz="1200" b="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65DEDD18-2CBB-4719-A310-DDCC08A077E7}" type="slidenum">
              <a:rPr lang="en-AU" altLang="en-US" sz="1200" b="0" smtClean="0"/>
              <a:pPr/>
              <a:t>24</a:t>
            </a:fld>
            <a:endParaRPr lang="en-AU" altLang="en-US" sz="1200" b="0"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B7710E5-CA73-4B0E-828E-E5DF46DCE723}" type="slidenum">
              <a:rPr lang="en-US" altLang="en-US" sz="1200" b="0" smtClean="0"/>
              <a:pPr/>
              <a:t>25</a:t>
            </a:fld>
            <a:endParaRPr lang="en-US" altLang="en-US" sz="1200" b="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593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49283EE4-CFA0-4BD9-9C6F-5944587C6E52}" type="slidenum">
              <a:rPr lang="en-US" altLang="en-US" sz="1200" b="0" smtClean="0"/>
              <a:pPr/>
              <a:t>26</a:t>
            </a:fld>
            <a:endParaRPr lang="en-US" altLang="en-US" sz="1200" b="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48874BBA-8AC6-448B-971B-F9C008F752FD}" type="slidenum">
              <a:rPr lang="en-AU" altLang="en-US" sz="1200" b="0" smtClean="0"/>
              <a:pPr/>
              <a:t>27</a:t>
            </a:fld>
            <a:endParaRPr lang="en-AU" altLang="en-US" sz="1200" b="0"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xfrm>
            <a:off x="731838" y="4560888"/>
            <a:ext cx="5792787" cy="4697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
        <p:nvSpPr>
          <p:cNvPr id="61445" name="Rectangle 4"/>
          <p:cNvSpPr>
            <a:spLocks noChangeArrowheads="1"/>
          </p:cNvSpPr>
          <p:nvPr/>
        </p:nvSpPr>
        <p:spPr bwMode="auto">
          <a:xfrm>
            <a:off x="712788" y="4521200"/>
            <a:ext cx="5889625" cy="3692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E984CC54-3854-4F82-AACA-2347838ED923}" type="slidenum">
              <a:rPr lang="en-AU" altLang="en-US" sz="1200" b="0" smtClean="0"/>
              <a:pPr/>
              <a:t>28</a:t>
            </a:fld>
            <a:endParaRPr lang="en-AU" altLang="en-US" sz="1200" b="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86AB75C8-FA28-4CFD-92FE-4BFEF3EC7F2D}" type="slidenum">
              <a:rPr lang="en-AU" altLang="en-US" sz="1200" b="0" smtClean="0"/>
              <a:pPr/>
              <a:t>29</a:t>
            </a:fld>
            <a:endParaRPr lang="en-AU" altLang="en-US" sz="1200" b="0"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a:ln/>
        </p:spPr>
      </p:sp>
      <p:sp>
        <p:nvSpPr>
          <p:cNvPr id="102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8365AB32-61BD-4134-AA13-58C1B78ED47F}" type="slidenum">
              <a:rPr lang="en-AU" altLang="en-US" sz="1200" b="0" smtClean="0"/>
              <a:pPr/>
              <a:t>30</a:t>
            </a:fld>
            <a:endParaRPr lang="en-AU" altLang="en-US" sz="1200" b="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15EF30D1-D1F9-41C7-B690-3552F0326DF1}" type="slidenum">
              <a:rPr lang="en-AU" altLang="en-US" sz="1200" b="0" smtClean="0"/>
              <a:pPr/>
              <a:t>31</a:t>
            </a:fld>
            <a:endParaRPr lang="en-AU" altLang="en-US" sz="1200" b="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276DA803-1E3B-421A-9BE9-F2D5B9848AB8}" type="slidenum">
              <a:rPr lang="en-AU" altLang="en-US" sz="1200" b="0" smtClean="0"/>
              <a:pPr/>
              <a:t>32</a:t>
            </a:fld>
            <a:endParaRPr lang="en-AU" altLang="en-US" sz="1200" b="0"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
        <p:nvSpPr>
          <p:cNvPr id="757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D8711E30-7D90-44DE-B995-7681E5B82871}" type="slidenum">
              <a:rPr lang="en-US" altLang="en-US" sz="1200" b="0" smtClean="0"/>
              <a:pPr/>
              <a:t>34</a:t>
            </a:fld>
            <a:endParaRPr lang="en-US" altLang="en-US" sz="1200" b="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F8FABE15-41F2-45F8-B576-671B2EB8ECCB}" type="slidenum">
              <a:rPr lang="en-AU" altLang="en-US" sz="1200" b="0" smtClean="0"/>
              <a:pPr/>
              <a:t>35</a:t>
            </a:fld>
            <a:endParaRPr lang="en-AU" altLang="en-US" sz="1200" b="0"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98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888D9C48-8079-4CB0-B6F5-BF5FEF3AE4C6}" type="slidenum">
              <a:rPr lang="en-US" altLang="en-US" sz="1200" b="0" smtClean="0"/>
              <a:pPr/>
              <a:t>36</a:t>
            </a:fld>
            <a:endParaRPr lang="en-US" altLang="en-US" sz="1200" b="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B8965985-CAE8-485E-AABB-28644C5A41CD}" type="slidenum">
              <a:rPr lang="en-AU" altLang="en-US" sz="1200" b="0" smtClean="0"/>
              <a:pPr/>
              <a:t>37</a:t>
            </a:fld>
            <a:endParaRPr lang="en-AU" altLang="en-US" sz="1200" b="0"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
        <p:nvSpPr>
          <p:cNvPr id="81925" name="Rectangle 4"/>
          <p:cNvSpPr>
            <a:spLocks noChangeArrowheads="1"/>
          </p:cNvSpPr>
          <p:nvPr/>
        </p:nvSpPr>
        <p:spPr bwMode="auto">
          <a:xfrm>
            <a:off x="712788" y="4521200"/>
            <a:ext cx="5889625" cy="3760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963CCADD-C6F4-4ABC-9C6A-1C26C8E36D4A}" type="slidenum">
              <a:rPr lang="en-AU" altLang="en-US" sz="1200" b="0" smtClean="0"/>
              <a:pPr/>
              <a:t>38</a:t>
            </a:fld>
            <a:endParaRPr lang="en-AU" altLang="en-US" sz="1200" b="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
        <p:nvSpPr>
          <p:cNvPr id="83973" name="Rectangle 4"/>
          <p:cNvSpPr>
            <a:spLocks noChangeArrowheads="1"/>
          </p:cNvSpPr>
          <p:nvPr/>
        </p:nvSpPr>
        <p:spPr bwMode="auto">
          <a:xfrm>
            <a:off x="712788" y="4521200"/>
            <a:ext cx="5889625" cy="41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7BCC622F-FC49-4CE0-AFD7-E992D8A57326}" type="slidenum">
              <a:rPr lang="en-AU" altLang="en-US" sz="1200" b="0" smtClean="0"/>
              <a:pPr/>
              <a:t>39</a:t>
            </a:fld>
            <a:endParaRPr lang="en-AU" altLang="en-US" sz="1200" b="0"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a:ln/>
        </p:spPr>
      </p:sp>
      <p:sp>
        <p:nvSpPr>
          <p:cNvPr id="1433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26D1FC55-80A2-4CAD-BA57-30F511EDD123}" type="slidenum">
              <a:rPr lang="en-AU" altLang="en-US" sz="1200" b="0" smtClean="0"/>
              <a:pPr/>
              <a:t>40</a:t>
            </a:fld>
            <a:endParaRPr lang="en-AU" altLang="en-US" sz="1200" b="0"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34F45BE9-3309-4A99-B76C-D90F51317559}" type="slidenum">
              <a:rPr lang="en-AU" altLang="en-US" sz="1200" b="0" smtClean="0"/>
              <a:pPr/>
              <a:t>41</a:t>
            </a:fld>
            <a:endParaRPr lang="en-AU" altLang="en-US" sz="1200" b="0"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59772578-65CF-4E94-95A0-EE8018DBFB4A}" type="slidenum">
              <a:rPr lang="en-AU" altLang="en-US" sz="1200" b="0" smtClean="0"/>
              <a:pPr/>
              <a:t>42</a:t>
            </a:fld>
            <a:endParaRPr lang="en-AU" altLang="en-US" sz="1200" b="0"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D754C331-F3AA-43E9-BE36-BDB97A5A58A1}" type="slidenum">
              <a:rPr lang="en-AU" altLang="en-US" sz="1200" b="0" smtClean="0"/>
              <a:pPr/>
              <a:t>43</a:t>
            </a:fld>
            <a:endParaRPr lang="en-AU" altLang="en-US" sz="1200" b="0"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42677E6E-EEAF-4B0C-9903-6AC8C59DAAAD}" type="slidenum">
              <a:rPr lang="en-AU" altLang="en-US" sz="1200" b="0" smtClean="0"/>
              <a:pPr/>
              <a:t>44</a:t>
            </a:fld>
            <a:endParaRPr lang="en-AU" altLang="en-US" sz="1200" b="0"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6CD611D5-81CD-4C4D-8707-3E174F76BDF2}" type="slidenum">
              <a:rPr lang="en-AU" altLang="en-US" sz="1200" b="0" smtClean="0"/>
              <a:pPr/>
              <a:t>45</a:t>
            </a:fld>
            <a:endParaRPr lang="en-AU" altLang="en-US" sz="1200" b="0" smtClean="0"/>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smtClean="0">
              <a:latin typeface="Arial" panose="020B0604020202020204" pitchFamily="34" charset="0"/>
            </a:endParaRPr>
          </a:p>
        </p:txBody>
      </p:sp>
      <p:sp>
        <p:nvSpPr>
          <p:cNvPr id="1024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53F0A5A5-1341-46C2-8735-6B1587A5975D}" type="slidenum">
              <a:rPr lang="en-US" altLang="en-US" sz="1200" b="0" smtClean="0"/>
              <a:pPr/>
              <a:t>47</a:t>
            </a:fld>
            <a:endParaRPr lang="en-US" altLang="en-US" sz="1200" b="0"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
        <p:nvSpPr>
          <p:cNvPr id="10547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0D0B00A6-67C6-46E7-98A6-484789F3473D}" type="slidenum">
              <a:rPr lang="en-US" altLang="en-US" sz="1200" b="0" smtClean="0"/>
              <a:pPr/>
              <a:t>49</a:t>
            </a:fld>
            <a:endParaRPr lang="en-US" altLang="en-US" sz="1200" b="0"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BDB6AE65-8B8B-4DBC-B3D4-A6E8650BB281}" type="slidenum">
              <a:rPr lang="en-AU" altLang="en-US" sz="1200" b="0" smtClean="0"/>
              <a:pPr/>
              <a:t>50</a:t>
            </a:fld>
            <a:endParaRPr lang="en-AU" altLang="en-US" sz="1200" b="0"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
        <p:nvSpPr>
          <p:cNvPr id="107525" name="Rectangle 4"/>
          <p:cNvSpPr>
            <a:spLocks noChangeArrowheads="1"/>
          </p:cNvSpPr>
          <p:nvPr/>
        </p:nvSpPr>
        <p:spPr bwMode="auto">
          <a:xfrm>
            <a:off x="712788" y="4521200"/>
            <a:ext cx="5889625" cy="11160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AU"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E187546E-85EE-442F-B5AF-B0A9A1E56E16}" type="slidenum">
              <a:rPr lang="en-AU" altLang="en-US" sz="1200" b="0" smtClean="0"/>
              <a:pPr/>
              <a:t>51</a:t>
            </a:fld>
            <a:endParaRPr lang="en-AU" altLang="en-US" sz="1200" b="0" smtClean="0"/>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E63EF054-955F-4896-BFC2-4A53611D6DD9}" type="slidenum">
              <a:rPr lang="en-AU" altLang="en-US" sz="1200" b="0" smtClean="0"/>
              <a:pPr/>
              <a:t>52</a:t>
            </a:fld>
            <a:endParaRPr lang="en-AU" altLang="en-US" sz="1200" b="0"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A8068B00-6CE8-4CC3-A254-A47132893867}" type="slidenum">
              <a:rPr lang="en-AU" altLang="en-US" sz="1200" b="0" smtClean="0"/>
              <a:pPr/>
              <a:t>53</a:t>
            </a:fld>
            <a:endParaRPr lang="en-AU" altLang="en-US" sz="1200" b="0" smtClean="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
        <p:nvSpPr>
          <p:cNvPr id="113669" name="Rectangle 4"/>
          <p:cNvSpPr>
            <a:spLocks noChangeArrowheads="1"/>
          </p:cNvSpPr>
          <p:nvPr/>
        </p:nvSpPr>
        <p:spPr bwMode="auto">
          <a:xfrm>
            <a:off x="712788" y="4521200"/>
            <a:ext cx="5889625" cy="627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endParaRPr lang="en-AU"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595E5C4E-815E-4891-865C-71DDFF9BB4AF}" type="slidenum">
              <a:rPr lang="en-AU" altLang="en-US" sz="1200" b="0" smtClean="0"/>
              <a:pPr/>
              <a:t>6</a:t>
            </a:fld>
            <a:endParaRPr lang="en-AU" altLang="en-US" sz="1200" b="0"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
        <p:nvSpPr>
          <p:cNvPr id="18437" name="Rectangle 4"/>
          <p:cNvSpPr>
            <a:spLocks noChangeArrowheads="1"/>
          </p:cNvSpPr>
          <p:nvPr/>
        </p:nvSpPr>
        <p:spPr bwMode="auto">
          <a:xfrm>
            <a:off x="712788" y="4521200"/>
            <a:ext cx="5889625" cy="627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5419814B-94DB-438C-8A83-D58E44756CEB}" type="slidenum">
              <a:rPr lang="en-AU" altLang="en-US" sz="1200" b="0" smtClean="0"/>
              <a:pPr/>
              <a:t>7</a:t>
            </a:fld>
            <a:endParaRPr lang="en-AU" altLang="en-US" sz="1200" b="0" smtClean="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AU"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altLang="en-US"/>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6CC12DDF-F804-4D00-9A2E-FA21D543F650}" type="slidenum">
              <a:rPr lang="en-US" altLang="en-US" sz="1200" b="0" smtClean="0"/>
              <a:pPr/>
              <a:t>8</a:t>
            </a:fld>
            <a:endParaRPr lang="en-US" altLang="en-US" sz="1200" b="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2458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panose="020B0604020202020204" pitchFamily="34" charset="0"/>
              </a:defRPr>
            </a:lvl1pPr>
            <a:lvl2pPr marL="742950" indent="-285750">
              <a:defRPr sz="2400" b="1">
                <a:solidFill>
                  <a:schemeClr val="tx1"/>
                </a:solidFill>
                <a:latin typeface="Arial" panose="020B0604020202020204" pitchFamily="34" charset="0"/>
              </a:defRPr>
            </a:lvl2pPr>
            <a:lvl3pPr marL="1143000" indent="-228600">
              <a:defRPr sz="2400" b="1">
                <a:solidFill>
                  <a:schemeClr val="tx1"/>
                </a:solidFill>
                <a:latin typeface="Arial" panose="020B0604020202020204" pitchFamily="34" charset="0"/>
              </a:defRPr>
            </a:lvl3pPr>
            <a:lvl4pPr marL="1600200" indent="-228600">
              <a:defRPr sz="2400" b="1">
                <a:solidFill>
                  <a:schemeClr val="tx1"/>
                </a:solidFill>
                <a:latin typeface="Arial" panose="020B0604020202020204" pitchFamily="34" charset="0"/>
              </a:defRPr>
            </a:lvl4pPr>
            <a:lvl5pPr marL="2057400" indent="-22860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fld id="{9297059D-B4F9-4D17-8D37-5630B6DB3354}" type="slidenum">
              <a:rPr lang="en-US" altLang="en-US" sz="1200" b="0" smtClean="0"/>
              <a:pPr/>
              <a:t>9</a:t>
            </a:fld>
            <a:endParaRPr lang="en-US" altLang="en-US" sz="1200" b="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r="41463"/>
          <a:stretch>
            <a:fillRect/>
          </a:stretch>
        </p:blipFill>
        <p:spPr bwMode="auto">
          <a:xfrm>
            <a:off x="0" y="3525838"/>
            <a:ext cx="9144000" cy="333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b="10805"/>
          <a:stretch>
            <a:fillRect/>
          </a:stretch>
        </p:blipFill>
        <p:spPr bwMode="auto">
          <a:xfrm>
            <a:off x="7162800" y="5675313"/>
            <a:ext cx="1828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39" name="Rectangle 3"/>
          <p:cNvSpPr>
            <a:spLocks noGrp="1" noChangeArrowheads="1"/>
          </p:cNvSpPr>
          <p:nvPr>
            <p:ph type="ctrTitle"/>
          </p:nvPr>
        </p:nvSpPr>
        <p:spPr>
          <a:xfrm>
            <a:off x="685800" y="457200"/>
            <a:ext cx="7772400" cy="1143000"/>
          </a:xfrm>
        </p:spPr>
        <p:txBody>
          <a:bodyPr/>
          <a:lstStyle>
            <a:lvl1pPr algn="ctr">
              <a:defRPr sz="3200"/>
            </a:lvl1pPr>
          </a:lstStyle>
          <a:p>
            <a:r>
              <a:rPr lang="en-US"/>
              <a:t>Click to edit Master title style</a:t>
            </a:r>
          </a:p>
        </p:txBody>
      </p:sp>
      <p:sp>
        <p:nvSpPr>
          <p:cNvPr id="295940" name="Rectangle 4"/>
          <p:cNvSpPr>
            <a:spLocks noGrp="1" noChangeArrowheads="1"/>
          </p:cNvSpPr>
          <p:nvPr>
            <p:ph type="subTitle" idx="1"/>
          </p:nvPr>
        </p:nvSpPr>
        <p:spPr>
          <a:xfrm>
            <a:off x="1371600" y="1752600"/>
            <a:ext cx="6400800" cy="1066800"/>
          </a:xfrm>
        </p:spPr>
        <p:txBody>
          <a:bodyPr/>
          <a:lstStyle>
            <a:lvl1pPr marL="0" indent="0" algn="ctr">
              <a:buFontTx/>
              <a:buNone/>
              <a:defRPr sz="2400">
                <a:solidFill>
                  <a:srgbClr val="5C594E"/>
                </a:solidFill>
              </a:defRPr>
            </a:lvl1pPr>
          </a:lstStyle>
          <a:p>
            <a:r>
              <a:rPr lang="en-US"/>
              <a:t>Click to edit Master subtitle style</a:t>
            </a:r>
          </a:p>
        </p:txBody>
      </p:sp>
    </p:spTree>
    <p:extLst>
      <p:ext uri="{BB962C8B-B14F-4D97-AF65-F5344CB8AC3E}">
        <p14:creationId xmlns:p14="http://schemas.microsoft.com/office/powerpoint/2010/main" val="1927108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965960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49530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685800" y="304800"/>
            <a:ext cx="5676900" cy="4953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4282470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858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685800" y="1143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143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614208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858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143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143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276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3602734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85800"/>
          </a:xfrm>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143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648200" y="1143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381527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304800"/>
            <a:ext cx="7772400" cy="685800"/>
          </a:xfrm>
        </p:spPr>
        <p:txBody>
          <a:bodyPr/>
          <a:lstStyle/>
          <a:p>
            <a:r>
              <a:rPr lang="en-US" smtClean="0"/>
              <a:t>Click to edit Master title style</a:t>
            </a:r>
            <a:endParaRPr lang="en-AU"/>
          </a:p>
        </p:txBody>
      </p:sp>
      <p:sp>
        <p:nvSpPr>
          <p:cNvPr id="3" name="Content Placeholder 2"/>
          <p:cNvSpPr>
            <a:spLocks noGrp="1"/>
          </p:cNvSpPr>
          <p:nvPr>
            <p:ph sz="quarter" idx="1"/>
          </p:nvPr>
        </p:nvSpPr>
        <p:spPr>
          <a:xfrm>
            <a:off x="685800" y="1143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143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685800" y="3276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6" name="Content Placeholder 5"/>
          <p:cNvSpPr>
            <a:spLocks noGrp="1"/>
          </p:cNvSpPr>
          <p:nvPr>
            <p:ph sz="quarter" idx="4"/>
          </p:nvPr>
        </p:nvSpPr>
        <p:spPr>
          <a:xfrm>
            <a:off x="4648200" y="3276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41616398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85800"/>
          </a:xfrm>
        </p:spPr>
        <p:txBody>
          <a:bodyPr/>
          <a:lstStyle/>
          <a:p>
            <a:r>
              <a:rPr lang="en-US" smtClean="0"/>
              <a:t>Click to edit Master title style</a:t>
            </a:r>
            <a:endParaRPr lang="en-AU"/>
          </a:p>
        </p:txBody>
      </p:sp>
      <p:sp>
        <p:nvSpPr>
          <p:cNvPr id="3" name="Text Placeholder 2"/>
          <p:cNvSpPr>
            <a:spLocks noGrp="1"/>
          </p:cNvSpPr>
          <p:nvPr>
            <p:ph type="body" sz="half" idx="1"/>
          </p:nvPr>
        </p:nvSpPr>
        <p:spPr>
          <a:xfrm>
            <a:off x="685800" y="11430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quarter" idx="2"/>
          </p:nvPr>
        </p:nvSpPr>
        <p:spPr>
          <a:xfrm>
            <a:off x="4648200" y="11430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Content Placeholder 4"/>
          <p:cNvSpPr>
            <a:spLocks noGrp="1"/>
          </p:cNvSpPr>
          <p:nvPr>
            <p:ph sz="quarter" idx="3"/>
          </p:nvPr>
        </p:nvSpPr>
        <p:spPr>
          <a:xfrm>
            <a:off x="4648200" y="32766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5290888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685800"/>
          </a:xfrm>
        </p:spPr>
        <p:txBody>
          <a:bodyPr/>
          <a:lstStyle/>
          <a:p>
            <a:r>
              <a:rPr lang="en-US" smtClean="0"/>
              <a:t>Click to edit Master title style</a:t>
            </a:r>
            <a:endParaRPr lang="en-AU"/>
          </a:p>
        </p:txBody>
      </p:sp>
      <p:sp>
        <p:nvSpPr>
          <p:cNvPr id="3" name="Table Placeholder 2"/>
          <p:cNvSpPr>
            <a:spLocks noGrp="1"/>
          </p:cNvSpPr>
          <p:nvPr>
            <p:ph type="tbl" idx="1"/>
          </p:nvPr>
        </p:nvSpPr>
        <p:spPr>
          <a:xfrm>
            <a:off x="685800" y="1143000"/>
            <a:ext cx="7772400" cy="4114800"/>
          </a:xfrm>
        </p:spPr>
        <p:txBody>
          <a:bodyPr/>
          <a:lstStyle/>
          <a:p>
            <a:pPr lvl="0"/>
            <a:endParaRPr lang="en-AU" noProof="0" smtClean="0"/>
          </a:p>
        </p:txBody>
      </p:sp>
    </p:spTree>
    <p:extLst>
      <p:ext uri="{BB962C8B-B14F-4D97-AF65-F5344CB8AC3E}">
        <p14:creationId xmlns:p14="http://schemas.microsoft.com/office/powerpoint/2010/main" val="2403210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574338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04781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143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143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1477101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Tree>
    <p:extLst>
      <p:ext uri="{BB962C8B-B14F-4D97-AF65-F5344CB8AC3E}">
        <p14:creationId xmlns:p14="http://schemas.microsoft.com/office/powerpoint/2010/main" val="23203734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Tree>
    <p:extLst>
      <p:ext uri="{BB962C8B-B14F-4D97-AF65-F5344CB8AC3E}">
        <p14:creationId xmlns:p14="http://schemas.microsoft.com/office/powerpoint/2010/main" val="1238730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1329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27296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5197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9">
            <a:extLst>
              <a:ext uri="{28A0092B-C50C-407E-A947-70E740481C1C}">
                <a14:useLocalDpi xmlns:a14="http://schemas.microsoft.com/office/drawing/2010/main" val="0"/>
              </a:ext>
            </a:extLst>
          </a:blip>
          <a:srcRect b="4161"/>
          <a:stretch>
            <a:fillRect/>
          </a:stretch>
        </p:blipFill>
        <p:spPr bwMode="auto">
          <a:xfrm>
            <a:off x="0" y="5688013"/>
            <a:ext cx="91440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685800" y="3048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4"/>
          <p:cNvSpPr>
            <a:spLocks noGrp="1" noChangeArrowheads="1"/>
          </p:cNvSpPr>
          <p:nvPr>
            <p:ph type="body" idx="1"/>
          </p:nvPr>
        </p:nvSpPr>
        <p:spPr bwMode="auto">
          <a:xfrm>
            <a:off x="685800" y="11430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9" name="Picture 5"/>
          <p:cNvPicPr>
            <a:picLocks noChangeAspect="1" noChangeArrowheads="1"/>
          </p:cNvPicPr>
          <p:nvPr/>
        </p:nvPicPr>
        <p:blipFill>
          <a:blip r:embed="rId20">
            <a:extLst>
              <a:ext uri="{28A0092B-C50C-407E-A947-70E740481C1C}">
                <a14:useLocalDpi xmlns:a14="http://schemas.microsoft.com/office/drawing/2010/main" val="0"/>
              </a:ext>
            </a:extLst>
          </a:blip>
          <a:srcRect b="10805"/>
          <a:stretch>
            <a:fillRect/>
          </a:stretch>
        </p:blipFill>
        <p:spPr bwMode="auto">
          <a:xfrm>
            <a:off x="8229600" y="5900738"/>
            <a:ext cx="83820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80"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 id="2147484075" r:id="rId13"/>
    <p:sldLayoutId id="2147484076" r:id="rId14"/>
    <p:sldLayoutId id="2147484077" r:id="rId15"/>
    <p:sldLayoutId id="2147484078" r:id="rId16"/>
    <p:sldLayoutId id="2147484079" r:id="rId17"/>
  </p:sldLayoutIdLst>
  <p:txStyles>
    <p:titleStyle>
      <a:lvl1pPr algn="l" rtl="0" eaLnBrk="0" fontAlgn="base" hangingPunct="0">
        <a:spcBef>
          <a:spcPct val="0"/>
        </a:spcBef>
        <a:spcAft>
          <a:spcPct val="0"/>
        </a:spcAft>
        <a:defRPr sz="2900" b="1">
          <a:solidFill>
            <a:srgbClr val="8A2E33"/>
          </a:solidFill>
          <a:latin typeface="+mj-lt"/>
          <a:ea typeface="+mj-ea"/>
          <a:cs typeface="+mj-cs"/>
        </a:defRPr>
      </a:lvl1pPr>
      <a:lvl2pPr algn="l" rtl="0" eaLnBrk="0" fontAlgn="base" hangingPunct="0">
        <a:spcBef>
          <a:spcPct val="0"/>
        </a:spcBef>
        <a:spcAft>
          <a:spcPct val="0"/>
        </a:spcAft>
        <a:defRPr sz="2900" b="1">
          <a:solidFill>
            <a:srgbClr val="8A2E33"/>
          </a:solidFill>
          <a:latin typeface="Arial" charset="0"/>
        </a:defRPr>
      </a:lvl2pPr>
      <a:lvl3pPr algn="l" rtl="0" eaLnBrk="0" fontAlgn="base" hangingPunct="0">
        <a:spcBef>
          <a:spcPct val="0"/>
        </a:spcBef>
        <a:spcAft>
          <a:spcPct val="0"/>
        </a:spcAft>
        <a:defRPr sz="2900" b="1">
          <a:solidFill>
            <a:srgbClr val="8A2E33"/>
          </a:solidFill>
          <a:latin typeface="Arial" charset="0"/>
        </a:defRPr>
      </a:lvl3pPr>
      <a:lvl4pPr algn="l" rtl="0" eaLnBrk="0" fontAlgn="base" hangingPunct="0">
        <a:spcBef>
          <a:spcPct val="0"/>
        </a:spcBef>
        <a:spcAft>
          <a:spcPct val="0"/>
        </a:spcAft>
        <a:defRPr sz="2900" b="1">
          <a:solidFill>
            <a:srgbClr val="8A2E33"/>
          </a:solidFill>
          <a:latin typeface="Arial" charset="0"/>
        </a:defRPr>
      </a:lvl4pPr>
      <a:lvl5pPr algn="l" rtl="0" eaLnBrk="0" fontAlgn="base" hangingPunct="0">
        <a:spcBef>
          <a:spcPct val="0"/>
        </a:spcBef>
        <a:spcAft>
          <a:spcPct val="0"/>
        </a:spcAft>
        <a:defRPr sz="2900" b="1">
          <a:solidFill>
            <a:srgbClr val="8A2E33"/>
          </a:solidFill>
          <a:latin typeface="Arial" charset="0"/>
        </a:defRPr>
      </a:lvl5pPr>
      <a:lvl6pPr marL="457200" algn="l" rtl="0" fontAlgn="base">
        <a:spcBef>
          <a:spcPct val="0"/>
        </a:spcBef>
        <a:spcAft>
          <a:spcPct val="0"/>
        </a:spcAft>
        <a:defRPr sz="2900" b="1">
          <a:solidFill>
            <a:srgbClr val="8A2E33"/>
          </a:solidFill>
          <a:latin typeface="Arial" charset="0"/>
        </a:defRPr>
      </a:lvl6pPr>
      <a:lvl7pPr marL="914400" algn="l" rtl="0" fontAlgn="base">
        <a:spcBef>
          <a:spcPct val="0"/>
        </a:spcBef>
        <a:spcAft>
          <a:spcPct val="0"/>
        </a:spcAft>
        <a:defRPr sz="2900" b="1">
          <a:solidFill>
            <a:srgbClr val="8A2E33"/>
          </a:solidFill>
          <a:latin typeface="Arial" charset="0"/>
        </a:defRPr>
      </a:lvl7pPr>
      <a:lvl8pPr marL="1371600" algn="l" rtl="0" fontAlgn="base">
        <a:spcBef>
          <a:spcPct val="0"/>
        </a:spcBef>
        <a:spcAft>
          <a:spcPct val="0"/>
        </a:spcAft>
        <a:defRPr sz="2900" b="1">
          <a:solidFill>
            <a:srgbClr val="8A2E33"/>
          </a:solidFill>
          <a:latin typeface="Arial" charset="0"/>
        </a:defRPr>
      </a:lvl8pPr>
      <a:lvl9pPr marL="1828800" algn="l" rtl="0" fontAlgn="base">
        <a:spcBef>
          <a:spcPct val="0"/>
        </a:spcBef>
        <a:spcAft>
          <a:spcPct val="0"/>
        </a:spcAft>
        <a:defRPr sz="2900" b="1">
          <a:solidFill>
            <a:srgbClr val="8A2E33"/>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defRPr>
      </a:lvl2pPr>
      <a:lvl3pPr marL="1143000" indent="-228600" algn="l" rtl="0" eaLnBrk="0" fontAlgn="base" hangingPunct="0">
        <a:spcBef>
          <a:spcPct val="20000"/>
        </a:spcBef>
        <a:spcAft>
          <a:spcPct val="0"/>
        </a:spcAft>
        <a:buChar char="•"/>
        <a:defRPr sz="16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6.emf"/><Relationship Id="rId5" Type="http://schemas.openxmlformats.org/officeDocument/2006/relationships/image" Target="../media/image5.em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6" Type="http://schemas.openxmlformats.org/officeDocument/2006/relationships/image" Target="../media/image7.png"/><Relationship Id="rId5" Type="http://schemas.openxmlformats.org/officeDocument/2006/relationships/image" Target="../media/image12.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wma"/><Relationship Id="rId1" Type="http://schemas.microsoft.com/office/2007/relationships/media" Target="../media/media12.wma"/><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5.wma"/><Relationship Id="rId1" Type="http://schemas.microsoft.com/office/2007/relationships/media" Target="../media/media15.wma"/><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emf"/><Relationship Id="rId2" Type="http://schemas.openxmlformats.org/officeDocument/2006/relationships/audio" Target="../media/media16.wma"/><Relationship Id="rId1" Type="http://schemas.microsoft.com/office/2007/relationships/media" Target="../media/media16.wm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8.wma"/><Relationship Id="rId1" Type="http://schemas.microsoft.com/office/2007/relationships/media" Target="../media/media18.wma"/><Relationship Id="rId6" Type="http://schemas.openxmlformats.org/officeDocument/2006/relationships/image" Target="../media/image16.jpeg"/><Relationship Id="rId5" Type="http://schemas.openxmlformats.org/officeDocument/2006/relationships/image" Target="../media/image5.emf"/><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19.wma"/><Relationship Id="rId1" Type="http://schemas.microsoft.com/office/2007/relationships/media" Target="../media/media19.wma"/><Relationship Id="rId6" Type="http://schemas.openxmlformats.org/officeDocument/2006/relationships/image" Target="../media/image17.png"/><Relationship Id="rId5" Type="http://schemas.openxmlformats.org/officeDocument/2006/relationships/image" Target="../media/image5.emf"/><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emf"/><Relationship Id="rId2" Type="http://schemas.openxmlformats.org/officeDocument/2006/relationships/audio" Target="../media/media20.wma"/><Relationship Id="rId1" Type="http://schemas.microsoft.com/office/2007/relationships/media" Target="../media/media20.wma"/><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emf"/><Relationship Id="rId2" Type="http://schemas.openxmlformats.org/officeDocument/2006/relationships/audio" Target="../media/media21.wma"/><Relationship Id="rId1" Type="http://schemas.microsoft.com/office/2007/relationships/media" Target="../media/media21.wma"/><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2.wma"/><Relationship Id="rId1" Type="http://schemas.microsoft.com/office/2007/relationships/media" Target="../media/media22.wma"/><Relationship Id="rId6" Type="http://schemas.openxmlformats.org/officeDocument/2006/relationships/image" Target="../media/image5.emf"/><Relationship Id="rId5" Type="http://schemas.openxmlformats.org/officeDocument/2006/relationships/image" Target="../media/image2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emf"/><Relationship Id="rId2" Type="http://schemas.openxmlformats.org/officeDocument/2006/relationships/audio" Target="../media/media23.wma"/><Relationship Id="rId1" Type="http://schemas.microsoft.com/office/2007/relationships/media" Target="../media/media23.wma"/><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emf"/><Relationship Id="rId2" Type="http://schemas.openxmlformats.org/officeDocument/2006/relationships/audio" Target="../media/media25.wma"/><Relationship Id="rId1" Type="http://schemas.microsoft.com/office/2007/relationships/media" Target="../media/media25.wma"/><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resources3.news.com.au/images/2011/10/05/1226159/208431-coles-supermarket-in-perth.jpg"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6.wma"/><Relationship Id="rId1" Type="http://schemas.microsoft.com/office/2007/relationships/media" Target="../media/media26.wma"/><Relationship Id="rId6" Type="http://schemas.openxmlformats.org/officeDocument/2006/relationships/image" Target="../media/image5.emf"/><Relationship Id="rId5" Type="http://schemas.openxmlformats.org/officeDocument/2006/relationships/image" Target="../media/image32.wmf"/><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27.wma"/><Relationship Id="rId1" Type="http://schemas.microsoft.com/office/2007/relationships/media" Target="../media/media27.wma"/><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34.xml"/><Relationship Id="rId9" Type="http://schemas.openxmlformats.org/officeDocument/2006/relationships/image" Target="../media/image7.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29.wma"/><Relationship Id="rId1" Type="http://schemas.microsoft.com/office/2007/relationships/media" Target="../media/media29.wma"/><Relationship Id="rId6" Type="http://schemas.openxmlformats.org/officeDocument/2006/relationships/image" Target="../media/image5.emf"/><Relationship Id="rId5" Type="http://schemas.openxmlformats.org/officeDocument/2006/relationships/image" Target="../media/image36.jpe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1.wma"/><Relationship Id="rId1" Type="http://schemas.microsoft.com/office/2007/relationships/media" Target="../media/media31.wma"/><Relationship Id="rId6" Type="http://schemas.openxmlformats.org/officeDocument/2006/relationships/image" Target="../media/image5.emf"/><Relationship Id="rId5" Type="http://schemas.openxmlformats.org/officeDocument/2006/relationships/image" Target="../media/image37.jpe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wma"/><Relationship Id="rId1" Type="http://schemas.microsoft.com/office/2007/relationships/media" Target="../media/media4.wma"/><Relationship Id="rId6" Type="http://schemas.openxmlformats.org/officeDocument/2006/relationships/image" Target="../media/image5.emf"/><Relationship Id="rId5" Type="http://schemas.openxmlformats.org/officeDocument/2006/relationships/image" Target="../media/image8.wmf"/><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4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2.wma"/><Relationship Id="rId1" Type="http://schemas.microsoft.com/office/2007/relationships/media" Target="../media/media32.wma"/><Relationship Id="rId6" Type="http://schemas.openxmlformats.org/officeDocument/2006/relationships/image" Target="../media/image5.emf"/><Relationship Id="rId5" Type="http://schemas.openxmlformats.org/officeDocument/2006/relationships/image" Target="../media/image39.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5.emf"/><Relationship Id="rId2" Type="http://schemas.openxmlformats.org/officeDocument/2006/relationships/audio" Target="../media/media33.wma"/><Relationship Id="rId1" Type="http://schemas.microsoft.com/office/2007/relationships/media" Target="../media/media33.wma"/><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4.wma"/><Relationship Id="rId1" Type="http://schemas.microsoft.com/office/2007/relationships/media" Target="../media/media34.wma"/><Relationship Id="rId5" Type="http://schemas.openxmlformats.org/officeDocument/2006/relationships/image" Target="../media/image7.png"/><Relationship Id="rId4" Type="http://schemas.openxmlformats.org/officeDocument/2006/relationships/image" Target="../media/image5.e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5.wma"/><Relationship Id="rId1" Type="http://schemas.microsoft.com/office/2007/relationships/media" Target="../media/media35.wma"/><Relationship Id="rId6" Type="http://schemas.openxmlformats.org/officeDocument/2006/relationships/image" Target="../media/image42.png"/><Relationship Id="rId5" Type="http://schemas.openxmlformats.org/officeDocument/2006/relationships/image" Target="../media/image5.emf"/><Relationship Id="rId4" Type="http://schemas.openxmlformats.org/officeDocument/2006/relationships/notesSlide" Target="../notesSlides/notesSlide4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ma"/><Relationship Id="rId1" Type="http://schemas.microsoft.com/office/2007/relationships/media" Target="../media/media36.wma"/><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notesSlide" Target="../notesSlides/notesSlide49.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ma"/><Relationship Id="rId1" Type="http://schemas.microsoft.com/office/2007/relationships/media" Target="../media/media37.wma"/><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notesSlide" Target="../notesSlides/notesSlide50.xml"/></Relationships>
</file>

<file path=ppt/slides/_rels/slide5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7.png"/><Relationship Id="rId2" Type="http://schemas.openxmlformats.org/officeDocument/2006/relationships/audio" Target="../media/media38.wma"/><Relationship Id="rId1" Type="http://schemas.microsoft.com/office/2007/relationships/media" Target="../media/media38.wma"/><Relationship Id="rId6" Type="http://schemas.openxmlformats.org/officeDocument/2006/relationships/image" Target="../media/image5.emf"/><Relationship Id="rId5" Type="http://schemas.openxmlformats.org/officeDocument/2006/relationships/image" Target="../media/image44.png"/><Relationship Id="rId4" Type="http://schemas.openxmlformats.org/officeDocument/2006/relationships/notesSlide" Target="../notesSlides/notesSlide53.xml"/></Relationships>
</file>

<file path=ppt/slides/_rels/slide5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5.emf"/><Relationship Id="rId2" Type="http://schemas.openxmlformats.org/officeDocument/2006/relationships/audio" Target="../media/media39.wma"/><Relationship Id="rId1" Type="http://schemas.microsoft.com/office/2007/relationships/media" Target="../media/media39.wma"/><Relationship Id="rId6" Type="http://schemas.openxmlformats.org/officeDocument/2006/relationships/image" Target="../media/image6.emf"/><Relationship Id="rId5" Type="http://schemas.openxmlformats.org/officeDocument/2006/relationships/hyperlink" Target="mailto:healthycommunities@barwonhealth.org.au" TargetMode="External"/><Relationship Id="rId4" Type="http://schemas.openxmlformats.org/officeDocument/2006/relationships/hyperlink" Target="https://redcap.barwonhealth.org.au/redcap/surveys/?s=W7RRK3XL4D" TargetMode="Externa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7.png"/><Relationship Id="rId2" Type="http://schemas.openxmlformats.org/officeDocument/2006/relationships/audio" Target="../media/media6.wma"/><Relationship Id="rId1" Type="http://schemas.microsoft.com/office/2007/relationships/media" Target="../media/media6.wma"/><Relationship Id="rId6" Type="http://schemas.openxmlformats.org/officeDocument/2006/relationships/image" Target="../media/image5.emf"/><Relationship Id="rId5" Type="http://schemas.openxmlformats.org/officeDocument/2006/relationships/image" Target="../media/image9.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7.wma"/><Relationship Id="rId1" Type="http://schemas.microsoft.com/office/2007/relationships/media" Target="../media/media7.wma"/><Relationship Id="rId6" Type="http://schemas.openxmlformats.org/officeDocument/2006/relationships/image" Target="../media/image5.emf"/><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6" Type="http://schemas.openxmlformats.org/officeDocument/2006/relationships/image" Target="../media/image7.png"/><Relationship Id="rId5" Type="http://schemas.openxmlformats.org/officeDocument/2006/relationships/image" Target="../media/image11.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042988" y="974725"/>
            <a:ext cx="7092950" cy="2303463"/>
          </a:xfrm>
        </p:spPr>
        <p:txBody>
          <a:bodyPr/>
          <a:lstStyle/>
          <a:p>
            <a:pPr eaLnBrk="1" hangingPunct="1"/>
            <a:r>
              <a:rPr lang="en-AU" altLang="en-US" sz="5000" dirty="0" smtClean="0"/>
              <a:t>Budgeting in the Kitchen </a:t>
            </a:r>
            <a:r>
              <a:rPr lang="en-AU" altLang="en-US" sz="2800" dirty="0" smtClean="0"/>
              <a:t/>
            </a:r>
            <a:br>
              <a:rPr lang="en-AU" altLang="en-US" sz="2800" dirty="0" smtClean="0"/>
            </a:br>
            <a:endParaRPr lang="en-AU" altLang="en-US" sz="2800" dirty="0" smtClean="0"/>
          </a:p>
        </p:txBody>
      </p:sp>
      <p:pic>
        <p:nvPicPr>
          <p:cNvPr id="51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40425" y="5707063"/>
            <a:ext cx="1008063" cy="1008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6227763"/>
            <a:ext cx="34925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000"/>
    </mc:Choice>
    <mc:Fallback xmlns="">
      <p:transition spd="slow"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5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4" descr="menu planner 3 copy"/>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0" y="1073150"/>
            <a:ext cx="9144000" cy="5784850"/>
          </a:xfrm>
        </p:spPr>
      </p:pic>
      <p:sp>
        <p:nvSpPr>
          <p:cNvPr id="136199" name="Text Box 7"/>
          <p:cNvSpPr txBox="1">
            <a:spLocks noChangeArrowheads="1"/>
          </p:cNvSpPr>
          <p:nvPr/>
        </p:nvSpPr>
        <p:spPr bwMode="auto">
          <a:xfrm>
            <a:off x="1389857" y="2996952"/>
            <a:ext cx="3816350" cy="2657475"/>
          </a:xfrm>
          <a:prstGeom prst="rect">
            <a:avLst/>
          </a:prstGeom>
          <a:solidFill>
            <a:srgbClr val="CCECFF"/>
          </a:solidFill>
          <a:ln w="9525">
            <a:solidFill>
              <a:schemeClr val="tx1"/>
            </a:solidFill>
            <a:miter lim="800000"/>
            <a:headEnd/>
            <a:tailEnd/>
          </a:ln>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None/>
            </a:pPr>
            <a:r>
              <a:rPr lang="en-AU" altLang="en-US" sz="2400" b="0" dirty="0"/>
              <a:t>“Items on hand” includes leftovers, items close to their use-by-date and anything else in your fridge, freezer or pantry that could be used in a meal.</a:t>
            </a:r>
          </a:p>
        </p:txBody>
      </p:sp>
      <p:sp>
        <p:nvSpPr>
          <p:cNvPr id="136201" name="Line 9"/>
          <p:cNvSpPr>
            <a:spLocks noChangeShapeType="1"/>
          </p:cNvSpPr>
          <p:nvPr/>
        </p:nvSpPr>
        <p:spPr bwMode="auto">
          <a:xfrm flipH="1" flipV="1">
            <a:off x="1436131" y="1772816"/>
            <a:ext cx="792162" cy="1439862"/>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AU"/>
          </a:p>
        </p:txBody>
      </p:sp>
      <p:sp>
        <p:nvSpPr>
          <p:cNvPr id="136202" name="Text Box 10"/>
          <p:cNvSpPr txBox="1">
            <a:spLocks noChangeArrowheads="1"/>
          </p:cNvSpPr>
          <p:nvPr/>
        </p:nvSpPr>
        <p:spPr bwMode="auto">
          <a:xfrm>
            <a:off x="5616575" y="3184525"/>
            <a:ext cx="3527425" cy="1562100"/>
          </a:xfrm>
          <a:prstGeom prst="rect">
            <a:avLst/>
          </a:prstGeom>
          <a:solidFill>
            <a:srgbClr val="FFFFCC"/>
          </a:solidFill>
          <a:ln w="9525">
            <a:solidFill>
              <a:schemeClr val="tx1"/>
            </a:solidFill>
            <a:miter lim="800000"/>
            <a:headEnd/>
            <a:tailEnd/>
          </a:ln>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50000"/>
              </a:spcBef>
              <a:buFontTx/>
              <a:buNone/>
            </a:pPr>
            <a:r>
              <a:rPr lang="en-AU" altLang="en-US" sz="2400" b="0" dirty="0"/>
              <a:t>“Items on sale” – check out supermarket catalogues for specials and list them here.</a:t>
            </a:r>
          </a:p>
        </p:txBody>
      </p:sp>
      <p:sp>
        <p:nvSpPr>
          <p:cNvPr id="136203" name="Line 11"/>
          <p:cNvSpPr>
            <a:spLocks noChangeShapeType="1"/>
          </p:cNvSpPr>
          <p:nvPr/>
        </p:nvSpPr>
        <p:spPr bwMode="auto">
          <a:xfrm flipH="1" flipV="1">
            <a:off x="5256869" y="1772816"/>
            <a:ext cx="1152525" cy="1439863"/>
          </a:xfrm>
          <a:prstGeom prst="line">
            <a:avLst/>
          </a:prstGeom>
          <a:noFill/>
          <a:ln w="9525">
            <a:solidFill>
              <a:schemeClr val="tx1"/>
            </a:solidFill>
            <a:round/>
            <a:headEnd/>
            <a:tailEnd type="triangle" w="lg" len="lg"/>
          </a:ln>
          <a:extLst>
            <a:ext uri="{909E8E84-426E-40DD-AFC4-6F175D3DCCD1}">
              <a14:hiddenFill xmlns:a14="http://schemas.microsoft.com/office/drawing/2010/main">
                <a:noFill/>
              </a14:hiddenFill>
            </a:ext>
          </a:extLst>
        </p:spPr>
        <p:txBody>
          <a:bodyPr/>
          <a:lstStyle/>
          <a:p>
            <a:endParaRPr lang="en-AU"/>
          </a:p>
        </p:txBody>
      </p:sp>
      <p:sp>
        <p:nvSpPr>
          <p:cNvPr id="25607" name="Title 1"/>
          <p:cNvSpPr>
            <a:spLocks noGrp="1"/>
          </p:cNvSpPr>
          <p:nvPr>
            <p:ph type="title"/>
          </p:nvPr>
        </p:nvSpPr>
        <p:spPr>
          <a:xfrm>
            <a:off x="457200" y="304800"/>
            <a:ext cx="8229600" cy="1020763"/>
          </a:xfrm>
        </p:spPr>
        <p:txBody>
          <a:bodyPr/>
          <a:lstStyle/>
          <a:p>
            <a:r>
              <a:rPr lang="en-AU" altLang="en-US" sz="3200" smtClean="0"/>
              <a:t>Menu Planner</a:t>
            </a:r>
            <a:r>
              <a:rPr lang="en-AU" altLang="en-US" smtClean="0"/>
              <a:t/>
            </a:r>
            <a:br>
              <a:rPr lang="en-AU" altLang="en-US" smtClean="0"/>
            </a:br>
            <a:endParaRPr lang="en-AU" altLang="en-US" smtClean="0"/>
          </a:p>
        </p:txBody>
      </p:sp>
      <p:pic>
        <p:nvPicPr>
          <p:cNvPr id="3" name="BK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47269" y="224036"/>
            <a:ext cx="609600" cy="609600"/>
          </a:xfrm>
          <a:prstGeom prst="rect">
            <a:avLst/>
          </a:prstGeom>
        </p:spPr>
      </p:pic>
    </p:spTree>
  </p:cSld>
  <p:clrMapOvr>
    <a:masterClrMapping/>
  </p:clrMapOvr>
  <p:transition advTm="57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19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620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620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6203"/>
                                        </p:tgtEl>
                                        <p:attrNameLst>
                                          <p:attrName>style.visibility</p:attrName>
                                        </p:attrNameLst>
                                      </p:cBhvr>
                                      <p:to>
                                        <p:strVal val="visible"/>
                                      </p:to>
                                    </p:set>
                                  </p:childTnLst>
                                </p:cTn>
                              </p:par>
                            </p:childTnLst>
                          </p:cTn>
                        </p:par>
                        <p:par>
                          <p:cTn id="15" fill="hold">
                            <p:stCondLst>
                              <p:cond delay="0"/>
                            </p:stCondLst>
                            <p:childTnLst>
                              <p:par>
                                <p:cTn id="16" presetID="1" presetClass="mediacall" presetSubtype="0" fill="hold" nodeType="afterEffect">
                                  <p:stCondLst>
                                    <p:cond delay="0"/>
                                  </p:stCondLst>
                                  <p:childTnLst>
                                    <p:cmd type="call" cmd="playFrom(0.0)">
                                      <p:cBhvr>
                                        <p:cTn id="17" dur="5600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136199" grpId="0" animBg="1"/>
      <p:bldP spid="13620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p:txBody>
          <a:bodyPr/>
          <a:lstStyle/>
          <a:p>
            <a:r>
              <a:rPr lang="en-AU" altLang="en-US" sz="3200" smtClean="0"/>
              <a:t>Tips for planning a menu</a:t>
            </a:r>
          </a:p>
        </p:txBody>
      </p:sp>
      <p:sp>
        <p:nvSpPr>
          <p:cNvPr id="27651" name="Content Placeholder 4"/>
          <p:cNvSpPr>
            <a:spLocks noGrp="1"/>
          </p:cNvSpPr>
          <p:nvPr>
            <p:ph idx="1"/>
          </p:nvPr>
        </p:nvSpPr>
        <p:spPr/>
        <p:txBody>
          <a:bodyPr/>
          <a:lstStyle/>
          <a:p>
            <a:pPr marL="0" indent="0">
              <a:buFontTx/>
              <a:buNone/>
            </a:pPr>
            <a:r>
              <a:rPr lang="en-AU" altLang="en-US" smtClean="0"/>
              <a:t> </a:t>
            </a:r>
          </a:p>
          <a:p>
            <a:pPr marL="0" indent="0">
              <a:buFontTx/>
              <a:buNone/>
            </a:pPr>
            <a:endParaRPr lang="en-AU" altLang="en-US" smtClean="0"/>
          </a:p>
        </p:txBody>
      </p:sp>
      <p:sp>
        <p:nvSpPr>
          <p:cNvPr id="27652" name="Content Placeholder 5"/>
          <p:cNvSpPr>
            <a:spLocks noGrp="1"/>
          </p:cNvSpPr>
          <p:nvPr>
            <p:ph sz="half" idx="4294967295"/>
          </p:nvPr>
        </p:nvSpPr>
        <p:spPr>
          <a:xfrm>
            <a:off x="5105400" y="1527175"/>
            <a:ext cx="4038600" cy="4525963"/>
          </a:xfrm>
        </p:spPr>
        <p:txBody>
          <a:bodyPr/>
          <a:lstStyle/>
          <a:p>
            <a:pPr marL="0" indent="0">
              <a:buFontTx/>
              <a:buNone/>
            </a:pPr>
            <a:endParaRPr lang="en-AU" altLang="en-US" sz="2600" smtClean="0"/>
          </a:p>
          <a:p>
            <a:pPr marL="0" indent="0">
              <a:buFontTx/>
              <a:buNone/>
            </a:pPr>
            <a:endParaRPr lang="en-AU" altLang="en-US" smtClean="0"/>
          </a:p>
        </p:txBody>
      </p:sp>
      <p:sp>
        <p:nvSpPr>
          <p:cNvPr id="2" name="Rectangle 1"/>
          <p:cNvSpPr/>
          <p:nvPr/>
        </p:nvSpPr>
        <p:spPr>
          <a:xfrm>
            <a:off x="409575" y="1527175"/>
            <a:ext cx="8229600" cy="4105275"/>
          </a:xfrm>
          <a:prstGeom prst="rect">
            <a:avLst/>
          </a:prstGeom>
        </p:spPr>
        <p:txBody>
          <a:bodyPr>
            <a:spAutoFit/>
          </a:bodyPr>
          <a:lstStyle/>
          <a:p>
            <a:pPr marL="457200" indent="-457200">
              <a:spcBef>
                <a:spcPct val="20000"/>
              </a:spcBef>
              <a:buFont typeface="Arial" panose="020B0604020202020204" pitchFamily="34" charset="0"/>
              <a:buChar char="•"/>
              <a:defRPr/>
            </a:pPr>
            <a:r>
              <a:rPr lang="en-AU" altLang="en-US" sz="2800" kern="0" dirty="0">
                <a:solidFill>
                  <a:srgbClr val="000000"/>
                </a:solidFill>
                <a:latin typeface="Arial"/>
              </a:rPr>
              <a:t>Look at specials advertised </a:t>
            </a:r>
          </a:p>
          <a:p>
            <a:pPr marL="457200" indent="-457200">
              <a:spcBef>
                <a:spcPct val="20000"/>
              </a:spcBef>
              <a:buFont typeface="Arial" panose="020B0604020202020204" pitchFamily="34" charset="0"/>
              <a:buChar char="•"/>
              <a:defRPr/>
            </a:pPr>
            <a:r>
              <a:rPr lang="en-AU" altLang="en-US" sz="2800" kern="0" dirty="0">
                <a:solidFill>
                  <a:srgbClr val="000000"/>
                </a:solidFill>
                <a:latin typeface="Arial"/>
              </a:rPr>
              <a:t>Use seasonal produce, it is often cheaper</a:t>
            </a:r>
          </a:p>
          <a:p>
            <a:pPr marL="457200" indent="-457200">
              <a:spcBef>
                <a:spcPct val="20000"/>
              </a:spcBef>
              <a:buFont typeface="Arial" panose="020B0604020202020204" pitchFamily="34" charset="0"/>
              <a:buChar char="•"/>
              <a:defRPr/>
            </a:pPr>
            <a:r>
              <a:rPr lang="en-US" altLang="en-US" sz="2800" kern="0" dirty="0">
                <a:solidFill>
                  <a:srgbClr val="000000"/>
                </a:solidFill>
                <a:latin typeface="Arial"/>
              </a:rPr>
              <a:t>Look at what you have already</a:t>
            </a:r>
          </a:p>
          <a:p>
            <a:pPr marL="457200" indent="-457200">
              <a:spcBef>
                <a:spcPct val="20000"/>
              </a:spcBef>
              <a:buFont typeface="Arial" panose="020B0604020202020204" pitchFamily="34" charset="0"/>
              <a:buChar char="•"/>
              <a:defRPr/>
            </a:pPr>
            <a:r>
              <a:rPr lang="en-US" altLang="en-US" sz="2800" kern="0" dirty="0">
                <a:solidFill>
                  <a:srgbClr val="000000"/>
                </a:solidFill>
                <a:latin typeface="Arial"/>
              </a:rPr>
              <a:t>Use raw ingredients rather than prepared foods</a:t>
            </a:r>
          </a:p>
          <a:p>
            <a:pPr marL="457200" indent="-457200">
              <a:spcBef>
                <a:spcPct val="20000"/>
              </a:spcBef>
              <a:buFont typeface="Arial" panose="020B0604020202020204" pitchFamily="34" charset="0"/>
              <a:buChar char="•"/>
              <a:defRPr/>
            </a:pPr>
            <a:r>
              <a:rPr lang="en-US" altLang="en-US" sz="2800" kern="0" dirty="0">
                <a:solidFill>
                  <a:srgbClr val="000000"/>
                </a:solidFill>
                <a:latin typeface="Arial"/>
              </a:rPr>
              <a:t>Consider growing produce</a:t>
            </a:r>
          </a:p>
          <a:p>
            <a:pPr marL="457200" indent="-457200">
              <a:spcBef>
                <a:spcPct val="20000"/>
              </a:spcBef>
              <a:buFont typeface="Arial" panose="020B0604020202020204" pitchFamily="34" charset="0"/>
              <a:buChar char="•"/>
              <a:defRPr/>
            </a:pPr>
            <a:endParaRPr lang="en-US" altLang="en-US" sz="2800" kern="0" dirty="0">
              <a:solidFill>
                <a:srgbClr val="000000"/>
              </a:solidFill>
              <a:latin typeface="Arial"/>
            </a:endParaRPr>
          </a:p>
          <a:p>
            <a:pPr marL="457200" indent="-457200">
              <a:spcBef>
                <a:spcPct val="20000"/>
              </a:spcBef>
              <a:buFont typeface="Arial" panose="020B0604020202020204" pitchFamily="34" charset="0"/>
              <a:buChar char="•"/>
              <a:defRPr/>
            </a:pPr>
            <a:r>
              <a:rPr lang="en-US" altLang="en-US" sz="2800" kern="0" dirty="0">
                <a:solidFill>
                  <a:srgbClr val="000000"/>
                </a:solidFill>
                <a:latin typeface="Arial"/>
              </a:rPr>
              <a:t>Make a shopping list</a:t>
            </a:r>
          </a:p>
          <a:p>
            <a:pPr>
              <a:spcBef>
                <a:spcPct val="20000"/>
              </a:spcBef>
              <a:defRPr/>
            </a:pPr>
            <a:endParaRPr lang="en-AU" altLang="en-US" sz="2600" kern="0" dirty="0">
              <a:solidFill>
                <a:srgbClr val="000000"/>
              </a:solidFill>
              <a:latin typeface="Arial"/>
            </a:endParaRPr>
          </a:p>
        </p:txBody>
      </p:sp>
      <p:pic>
        <p:nvPicPr>
          <p:cNvPr id="27655"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K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00192" y="72548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000"/>
    </mc:Choice>
    <mc:Fallback xmlns="">
      <p:transition spd="slow"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title"/>
          </p:nvPr>
        </p:nvSpPr>
        <p:spPr/>
        <p:txBody>
          <a:bodyPr/>
          <a:lstStyle/>
          <a:p>
            <a:r>
              <a:rPr lang="en-AU" altLang="en-US" sz="3200" smtClean="0"/>
              <a:t>Using a shopping list</a:t>
            </a:r>
          </a:p>
        </p:txBody>
      </p:sp>
      <p:sp>
        <p:nvSpPr>
          <p:cNvPr id="29699" name="Content Placeholder 4"/>
          <p:cNvSpPr>
            <a:spLocks noGrp="1"/>
          </p:cNvSpPr>
          <p:nvPr>
            <p:ph sz="half" idx="1"/>
          </p:nvPr>
        </p:nvSpPr>
        <p:spPr>
          <a:xfrm>
            <a:off x="457200" y="1600200"/>
            <a:ext cx="4038600" cy="4452938"/>
          </a:xfrm>
        </p:spPr>
        <p:txBody>
          <a:bodyPr/>
          <a:lstStyle/>
          <a:p>
            <a:pPr marL="0" indent="0">
              <a:buFontTx/>
              <a:buNone/>
            </a:pPr>
            <a:endParaRPr lang="en-AU" altLang="en-US" smtClean="0"/>
          </a:p>
          <a:p>
            <a:pPr marL="0" indent="0">
              <a:buFontTx/>
              <a:buNone/>
            </a:pPr>
            <a:r>
              <a:rPr lang="en-AU" altLang="en-US" smtClean="0"/>
              <a:t> </a:t>
            </a:r>
          </a:p>
          <a:p>
            <a:pPr marL="0" indent="0">
              <a:buFontTx/>
              <a:buNone/>
            </a:pPr>
            <a:endParaRPr lang="en-AU" altLang="en-US" smtClean="0"/>
          </a:p>
        </p:txBody>
      </p:sp>
      <p:sp>
        <p:nvSpPr>
          <p:cNvPr id="29700" name="Content Placeholder 5"/>
          <p:cNvSpPr>
            <a:spLocks noGrp="1"/>
          </p:cNvSpPr>
          <p:nvPr>
            <p:ph sz="half" idx="2"/>
          </p:nvPr>
        </p:nvSpPr>
        <p:spPr>
          <a:xfrm>
            <a:off x="4648200" y="1527175"/>
            <a:ext cx="4038600" cy="4525963"/>
          </a:xfrm>
        </p:spPr>
        <p:txBody>
          <a:bodyPr/>
          <a:lstStyle/>
          <a:p>
            <a:pPr marL="0" indent="0">
              <a:buFontTx/>
              <a:buNone/>
            </a:pPr>
            <a:endParaRPr lang="en-AU" altLang="en-US" sz="2600" smtClean="0"/>
          </a:p>
          <a:p>
            <a:pPr marL="0" indent="0">
              <a:buFontTx/>
              <a:buNone/>
            </a:pPr>
            <a:endParaRPr lang="en-AU" altLang="en-US" smtClean="0"/>
          </a:p>
        </p:txBody>
      </p:sp>
      <p:sp>
        <p:nvSpPr>
          <p:cNvPr id="8" name="Content Placeholder 2"/>
          <p:cNvSpPr txBox="1">
            <a:spLocks/>
          </p:cNvSpPr>
          <p:nvPr/>
        </p:nvSpPr>
        <p:spPr bwMode="auto">
          <a:xfrm>
            <a:off x="822325" y="1341438"/>
            <a:ext cx="7521575" cy="47069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defTabSz="457200">
              <a:spcBef>
                <a:spcPct val="20000"/>
              </a:spcBef>
              <a:buChar char="•"/>
              <a:defRPr sz="2000">
                <a:solidFill>
                  <a:schemeClr val="tx1"/>
                </a:solidFill>
                <a:latin typeface="Arial" panose="020B0604020202020204" pitchFamily="34" charset="0"/>
              </a:defRPr>
            </a:lvl1pPr>
            <a:lvl2pPr marL="742950" indent="-285750" defTabSz="457200">
              <a:spcBef>
                <a:spcPct val="20000"/>
              </a:spcBef>
              <a:buChar char="–"/>
              <a:defRPr>
                <a:solidFill>
                  <a:schemeClr val="tx1"/>
                </a:solidFill>
                <a:latin typeface="Arial" panose="020B0604020202020204" pitchFamily="34" charset="0"/>
              </a:defRPr>
            </a:lvl2pPr>
            <a:lvl3pPr marL="1143000" indent="-228600" defTabSz="457200">
              <a:spcBef>
                <a:spcPct val="20000"/>
              </a:spcBef>
              <a:buChar char="•"/>
              <a:defRPr sz="1600">
                <a:solidFill>
                  <a:schemeClr val="tx1"/>
                </a:solidFill>
                <a:latin typeface="Arial" panose="020B0604020202020204" pitchFamily="34" charset="0"/>
              </a:defRPr>
            </a:lvl3pPr>
            <a:lvl4pPr marL="1600200" indent="-228600" defTabSz="457200">
              <a:spcBef>
                <a:spcPct val="20000"/>
              </a:spcBef>
              <a:buChar char="–"/>
              <a:defRPr sz="1400">
                <a:solidFill>
                  <a:schemeClr val="tx1"/>
                </a:solidFill>
                <a:latin typeface="Arial" panose="020B0604020202020204" pitchFamily="34" charset="0"/>
              </a:defRPr>
            </a:lvl4pPr>
            <a:lvl5pPr marL="2057400" indent="-228600" defTabSz="457200">
              <a:spcBef>
                <a:spcPct val="20000"/>
              </a:spcBef>
              <a:buChar char="»"/>
              <a:defRPr sz="14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endParaRPr lang="en-AU" altLang="en-US" sz="3200" dirty="0"/>
          </a:p>
          <a:p>
            <a:pPr eaLnBrk="1" hangingPunct="1"/>
            <a:r>
              <a:rPr lang="en-AU" altLang="en-US" sz="3200" b="0" dirty="0"/>
              <a:t>less likely to forget an item or buy extra</a:t>
            </a:r>
          </a:p>
          <a:p>
            <a:pPr eaLnBrk="1" hangingPunct="1"/>
            <a:endParaRPr lang="en-AU" altLang="en-US" sz="3200" b="0" dirty="0"/>
          </a:p>
          <a:p>
            <a:pPr eaLnBrk="1" hangingPunct="1"/>
            <a:r>
              <a:rPr lang="en-AU" altLang="en-US" sz="3200" b="0" dirty="0"/>
              <a:t>include fruit, vegetables and grains</a:t>
            </a:r>
          </a:p>
          <a:p>
            <a:pPr eaLnBrk="1" hangingPunct="1"/>
            <a:endParaRPr lang="en-AU" altLang="en-US" sz="3200" b="0" dirty="0"/>
          </a:p>
          <a:p>
            <a:pPr eaLnBrk="1" hangingPunct="1"/>
            <a:r>
              <a:rPr lang="en-AU" altLang="en-US" sz="3200" b="0" dirty="0"/>
              <a:t>keep a list in the kitchen that you can add to</a:t>
            </a:r>
          </a:p>
          <a:p>
            <a:pPr eaLnBrk="1" hangingPunct="1"/>
            <a:endParaRPr lang="en-AU" altLang="en-US" sz="3200" dirty="0"/>
          </a:p>
          <a:p>
            <a:pPr eaLnBrk="1" hangingPunct="1"/>
            <a:endParaRPr lang="en-AU" altLang="en-US" sz="3200" dirty="0">
              <a:solidFill>
                <a:srgbClr val="000000"/>
              </a:solidFill>
              <a:latin typeface="Calibri" panose="020F0502020204030204" pitchFamily="34" charset="0"/>
            </a:endParaRPr>
          </a:p>
          <a:p>
            <a:pPr eaLnBrk="1" hangingPunct="1"/>
            <a:endParaRPr lang="en-AU" altLang="en-US" sz="2800" dirty="0"/>
          </a:p>
        </p:txBody>
      </p:sp>
      <p:pic>
        <p:nvPicPr>
          <p:cNvPr id="2970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BK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88296" y="2564904"/>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000"/>
    </mc:Choice>
    <mc:Fallback xmlns="">
      <p:transition spd="slow" advTm="5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r>
              <a:rPr lang="en-AU" altLang="en-US" sz="3200" b="0" smtClean="0"/>
              <a:t>Vegetables</a:t>
            </a:r>
          </a:p>
        </p:txBody>
      </p:sp>
      <p:sp>
        <p:nvSpPr>
          <p:cNvPr id="31747" name="Rectangle 3"/>
          <p:cNvSpPr>
            <a:spLocks noGrp="1" noChangeArrowheads="1"/>
          </p:cNvSpPr>
          <p:nvPr>
            <p:ph type="body" idx="1"/>
          </p:nvPr>
        </p:nvSpPr>
        <p:spPr/>
        <p:txBody>
          <a:bodyPr/>
          <a:lstStyle/>
          <a:p>
            <a:pPr eaLnBrk="1" hangingPunct="1"/>
            <a:r>
              <a:rPr lang="en-AU" altLang="en-US" sz="2600" dirty="0" smtClean="0"/>
              <a:t>Make sure the recipes you are using contain at least 3 vegetables.</a:t>
            </a:r>
          </a:p>
          <a:p>
            <a:pPr eaLnBrk="1" hangingPunct="1"/>
            <a:r>
              <a:rPr lang="en-AU" altLang="en-US" sz="2600" dirty="0" smtClean="0"/>
              <a:t>Remember that vegetables can be fresh, frozen or canned – whatever is cheapest or that you have on hand.</a:t>
            </a:r>
          </a:p>
          <a:p>
            <a:pPr eaLnBrk="1" hangingPunct="1"/>
            <a:r>
              <a:rPr lang="en-AU" altLang="en-US" sz="2600" dirty="0" smtClean="0"/>
              <a:t>It’s a good idea to have frozen mixed vegetables in the freezer as a quick alternative.</a:t>
            </a:r>
          </a:p>
        </p:txBody>
      </p:sp>
      <p:pic>
        <p:nvPicPr>
          <p:cNvPr id="3174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67944" y="4665644"/>
            <a:ext cx="609600" cy="609600"/>
          </a:xfrm>
          <a:prstGeom prst="rect">
            <a:avLst/>
          </a:prstGeom>
        </p:spPr>
      </p:pic>
    </p:spTree>
  </p:cSld>
  <p:clrMapOvr>
    <a:masterClrMapping/>
  </p:clrMapOvr>
  <p:transition spd="slow" advTm="4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07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020763"/>
          </a:xfrm>
        </p:spPr>
        <p:txBody>
          <a:bodyPr>
            <a:normAutofit fontScale="90000"/>
          </a:bodyPr>
          <a:lstStyle/>
          <a:p>
            <a:pPr>
              <a:defRPr/>
            </a:pPr>
            <a:r>
              <a:rPr lang="en-AU" sz="3600" dirty="0" smtClean="0"/>
              <a:t>Budgeting - 2. Shopping</a:t>
            </a:r>
            <a:r>
              <a:rPr lang="en-AU" dirty="0"/>
              <a:t/>
            </a:r>
            <a:br>
              <a:rPr lang="en-AU" dirty="0"/>
            </a:br>
            <a:endParaRPr lang="en-AU" dirty="0"/>
          </a:p>
        </p:txBody>
      </p:sp>
      <p:pic>
        <p:nvPicPr>
          <p:cNvPr id="33795" name="Picture 2"/>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217488" y="1458913"/>
            <a:ext cx="8674100" cy="47371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13088" y="3200400"/>
            <a:ext cx="2320925" cy="12128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pic>
        <p:nvPicPr>
          <p:cNvPr id="5" name="BK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68750" y="3356992"/>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00"/>
    </mc:Choice>
    <mc:Fallback xmlns="">
      <p:transition spd="slow"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24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body" sz="half" idx="2"/>
          </p:nvPr>
        </p:nvSpPr>
        <p:spPr>
          <a:xfrm>
            <a:off x="2987675" y="165100"/>
            <a:ext cx="5400675" cy="6669088"/>
          </a:xfrm>
        </p:spPr>
        <p:txBody>
          <a:bodyPr/>
          <a:lstStyle/>
          <a:p>
            <a:pPr algn="r" eaLnBrk="1" hangingPunct="1">
              <a:lnSpc>
                <a:spcPct val="90000"/>
              </a:lnSpc>
              <a:buFontTx/>
              <a:buNone/>
            </a:pPr>
            <a:endParaRPr lang="en-AU" altLang="en-US" sz="2400" smtClean="0"/>
          </a:p>
          <a:p>
            <a:pPr algn="r" eaLnBrk="1" hangingPunct="1">
              <a:lnSpc>
                <a:spcPct val="90000"/>
              </a:lnSpc>
              <a:buFontTx/>
              <a:buNone/>
            </a:pPr>
            <a:r>
              <a:rPr lang="en-AU" altLang="en-US" sz="2400" smtClean="0"/>
              <a:t>Apples - $4.50/kg</a:t>
            </a:r>
          </a:p>
          <a:p>
            <a:pPr algn="r" eaLnBrk="1" hangingPunct="1">
              <a:lnSpc>
                <a:spcPct val="90000"/>
              </a:lnSpc>
              <a:buFontTx/>
              <a:buNone/>
            </a:pPr>
            <a:r>
              <a:rPr lang="en-AU" altLang="en-US" sz="2400" smtClean="0"/>
              <a:t>Vegetables - $3-4.50/kg</a:t>
            </a:r>
          </a:p>
          <a:p>
            <a:pPr algn="r" eaLnBrk="1" hangingPunct="1">
              <a:lnSpc>
                <a:spcPct val="90000"/>
              </a:lnSpc>
              <a:buFontTx/>
              <a:buNone/>
            </a:pPr>
            <a:endParaRPr lang="en-AU" altLang="en-US" sz="2400" smtClean="0"/>
          </a:p>
          <a:p>
            <a:pPr algn="r" eaLnBrk="1" hangingPunct="1">
              <a:lnSpc>
                <a:spcPct val="90000"/>
              </a:lnSpc>
              <a:buFontTx/>
              <a:buNone/>
            </a:pPr>
            <a:r>
              <a:rPr lang="en-AU" altLang="en-US" sz="2400" smtClean="0"/>
              <a:t>Bread - $3.30/kg</a:t>
            </a:r>
          </a:p>
          <a:p>
            <a:pPr algn="r" eaLnBrk="1" hangingPunct="1">
              <a:lnSpc>
                <a:spcPct val="90000"/>
              </a:lnSpc>
              <a:buFontTx/>
              <a:buNone/>
            </a:pPr>
            <a:r>
              <a:rPr lang="en-AU" altLang="en-US" sz="2400" smtClean="0"/>
              <a:t>Oats - $2.99/kg</a:t>
            </a:r>
          </a:p>
          <a:p>
            <a:pPr algn="r" eaLnBrk="1" hangingPunct="1">
              <a:lnSpc>
                <a:spcPct val="90000"/>
              </a:lnSpc>
              <a:buFontTx/>
              <a:buNone/>
            </a:pPr>
            <a:r>
              <a:rPr lang="en-AU" altLang="en-US" sz="2400" smtClean="0"/>
              <a:t>Rice - $1.63/kg</a:t>
            </a:r>
          </a:p>
          <a:p>
            <a:pPr algn="r" eaLnBrk="1" hangingPunct="1">
              <a:lnSpc>
                <a:spcPct val="90000"/>
              </a:lnSpc>
              <a:buFontTx/>
              <a:buNone/>
            </a:pPr>
            <a:endParaRPr lang="en-AU" altLang="en-US" sz="2400" smtClean="0"/>
          </a:p>
          <a:p>
            <a:pPr algn="r" eaLnBrk="1" hangingPunct="1">
              <a:lnSpc>
                <a:spcPct val="90000"/>
              </a:lnSpc>
              <a:buFontTx/>
              <a:buNone/>
            </a:pPr>
            <a:r>
              <a:rPr lang="en-AU" altLang="en-US" sz="2400" smtClean="0"/>
              <a:t>Meat - $9-17/kg</a:t>
            </a:r>
          </a:p>
          <a:p>
            <a:pPr algn="r" eaLnBrk="1" hangingPunct="1">
              <a:lnSpc>
                <a:spcPct val="90000"/>
              </a:lnSpc>
              <a:buFontTx/>
              <a:buNone/>
            </a:pPr>
            <a:r>
              <a:rPr lang="en-AU" altLang="en-US" sz="2400" smtClean="0"/>
              <a:t>Eggs - $4.65/kg</a:t>
            </a:r>
          </a:p>
          <a:p>
            <a:pPr algn="r" eaLnBrk="1" hangingPunct="1">
              <a:lnSpc>
                <a:spcPct val="90000"/>
              </a:lnSpc>
              <a:buFontTx/>
              <a:buNone/>
            </a:pPr>
            <a:r>
              <a:rPr lang="en-AU" altLang="en-US" sz="2400" smtClean="0"/>
              <a:t>Milk - $1.00/kg</a:t>
            </a:r>
          </a:p>
          <a:p>
            <a:pPr algn="r" eaLnBrk="1" hangingPunct="1">
              <a:lnSpc>
                <a:spcPct val="90000"/>
              </a:lnSpc>
              <a:buFontTx/>
              <a:buNone/>
            </a:pPr>
            <a:endParaRPr lang="en-AU" altLang="en-US" sz="2400" smtClean="0"/>
          </a:p>
          <a:p>
            <a:pPr algn="r" eaLnBrk="1" hangingPunct="1">
              <a:lnSpc>
                <a:spcPct val="90000"/>
              </a:lnSpc>
              <a:buFontTx/>
              <a:buNone/>
            </a:pPr>
            <a:r>
              <a:rPr lang="en-AU" altLang="en-US" sz="2400" smtClean="0"/>
              <a:t>Chocolate block - $22.90/kg</a:t>
            </a:r>
          </a:p>
          <a:p>
            <a:pPr algn="r" eaLnBrk="1" hangingPunct="1">
              <a:lnSpc>
                <a:spcPct val="90000"/>
              </a:lnSpc>
              <a:buFontTx/>
              <a:buNone/>
            </a:pPr>
            <a:r>
              <a:rPr lang="en-AU" altLang="en-US" sz="2400" smtClean="0"/>
              <a:t>Muesli bar - $22.00/kg</a:t>
            </a:r>
          </a:p>
          <a:p>
            <a:pPr algn="r" eaLnBrk="1" hangingPunct="1">
              <a:lnSpc>
                <a:spcPct val="90000"/>
              </a:lnSpc>
              <a:buFontTx/>
              <a:buNone/>
            </a:pPr>
            <a:r>
              <a:rPr lang="en-AU" altLang="en-US" sz="2400" smtClean="0"/>
              <a:t>Potato chips - $24.60/kg</a:t>
            </a:r>
          </a:p>
          <a:p>
            <a:pPr algn="r" eaLnBrk="1" hangingPunct="1">
              <a:lnSpc>
                <a:spcPct val="90000"/>
              </a:lnSpc>
              <a:buFontTx/>
              <a:buNone/>
            </a:pPr>
            <a:endParaRPr lang="en-AU" altLang="en-US" sz="2400" smtClean="0"/>
          </a:p>
        </p:txBody>
      </p:sp>
      <p:pic>
        <p:nvPicPr>
          <p:cNvPr id="35843" name="Picture 2" descr="An image of the Australian Guide to Healthy Eating food plate poste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84213" y="404813"/>
            <a:ext cx="3657600" cy="5143500"/>
          </a:xfrm>
          <a:ln>
            <a:solidFill>
              <a:schemeClr val="tx1"/>
            </a:solidFill>
            <a:miter lim="800000"/>
            <a:headEnd/>
            <a:tailEnd/>
          </a:ln>
        </p:spPr>
      </p:pic>
      <p:pic>
        <p:nvPicPr>
          <p:cNvPr id="3" name="BK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60032" y="2204864"/>
            <a:ext cx="609600" cy="609600"/>
          </a:xfrm>
          <a:prstGeom prst="rect">
            <a:avLst/>
          </a:prstGeom>
        </p:spPr>
      </p:pic>
    </p:spTree>
  </p:cSld>
  <p:clrMapOvr>
    <a:masterClrMapping/>
  </p:clrMapOvr>
  <p:transition advTm="3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11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AU" altLang="en-US" sz="3200" u="sng" smtClean="0"/>
              <a:t>Budgeting Myth or Fact </a:t>
            </a:r>
          </a:p>
        </p:txBody>
      </p:sp>
      <p:sp>
        <p:nvSpPr>
          <p:cNvPr id="3" name="Content Placeholder 2"/>
          <p:cNvSpPr>
            <a:spLocks noGrp="1"/>
          </p:cNvSpPr>
          <p:nvPr>
            <p:ph idx="1"/>
          </p:nvPr>
        </p:nvSpPr>
        <p:spPr>
          <a:xfrm>
            <a:off x="822325" y="1412875"/>
            <a:ext cx="7519988" cy="3579813"/>
          </a:xfrm>
        </p:spPr>
        <p:txBody>
          <a:bodyPr/>
          <a:lstStyle/>
          <a:p>
            <a:r>
              <a:rPr lang="en-AU" altLang="en-US" sz="3200" smtClean="0"/>
              <a:t>People who shop daily spend $60 per person per week more than those who shop weekly or fortnightly</a:t>
            </a:r>
          </a:p>
          <a:p>
            <a:endParaRPr lang="en-AU" altLang="en-US" sz="3200" smtClean="0">
              <a:solidFill>
                <a:srgbClr val="000000"/>
              </a:solidFill>
              <a:latin typeface="Calibri" panose="020F0502020204030204" pitchFamily="34" charset="0"/>
            </a:endParaRPr>
          </a:p>
          <a:p>
            <a:r>
              <a:rPr lang="en-AU" altLang="en-US" sz="3200" smtClean="0">
                <a:solidFill>
                  <a:srgbClr val="000000"/>
                </a:solidFill>
                <a:cs typeface="Arial" panose="020B0604020202020204" pitchFamily="34" charset="0"/>
              </a:rPr>
              <a:t>Fact </a:t>
            </a:r>
          </a:p>
          <a:p>
            <a:endParaRPr lang="en-AU" altLang="en-US" smtClean="0"/>
          </a:p>
        </p:txBody>
      </p:sp>
      <p:pic>
        <p:nvPicPr>
          <p:cNvPr id="3789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325" y="3171825"/>
            <a:ext cx="2185988" cy="163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43213" y="3573463"/>
            <a:ext cx="1847850" cy="247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K 1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156325" y="3556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000"/>
    </mc:Choice>
    <mc:Fallback xmlns="">
      <p:transition spd="slow" advTm="28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76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r>
              <a:rPr lang="en-AU" altLang="en-US" sz="3200" smtClean="0"/>
              <a:t>Why shop once a week?</a:t>
            </a:r>
          </a:p>
        </p:txBody>
      </p:sp>
      <p:sp>
        <p:nvSpPr>
          <p:cNvPr id="35843" name="Rectangle 3"/>
          <p:cNvSpPr>
            <a:spLocks noGrp="1" noChangeArrowheads="1"/>
          </p:cNvSpPr>
          <p:nvPr>
            <p:ph type="body" idx="1"/>
          </p:nvPr>
        </p:nvSpPr>
        <p:spPr>
          <a:xfrm>
            <a:off x="250825" y="1268413"/>
            <a:ext cx="8713788" cy="5329237"/>
          </a:xfrm>
        </p:spPr>
        <p:txBody>
          <a:bodyPr/>
          <a:lstStyle/>
          <a:p>
            <a:pPr eaLnBrk="1" hangingPunct="1">
              <a:lnSpc>
                <a:spcPct val="90000"/>
              </a:lnSpc>
            </a:pPr>
            <a:r>
              <a:rPr lang="en-AU" altLang="en-US" sz="2600" dirty="0" smtClean="0"/>
              <a:t>Forces you to plan</a:t>
            </a:r>
            <a:br>
              <a:rPr lang="en-AU" altLang="en-US" sz="2600" dirty="0" smtClean="0"/>
            </a:br>
            <a:r>
              <a:rPr lang="en-AU" altLang="en-US" sz="2600" dirty="0" smtClean="0"/>
              <a:t>and be more organised</a:t>
            </a:r>
          </a:p>
          <a:p>
            <a:pPr eaLnBrk="1" hangingPunct="1">
              <a:lnSpc>
                <a:spcPct val="90000"/>
              </a:lnSpc>
            </a:pPr>
            <a:r>
              <a:rPr lang="en-AU" altLang="en-US" sz="2600" dirty="0" smtClean="0"/>
              <a:t>Saves time</a:t>
            </a:r>
          </a:p>
          <a:p>
            <a:pPr eaLnBrk="1" hangingPunct="1">
              <a:lnSpc>
                <a:spcPct val="90000"/>
              </a:lnSpc>
            </a:pPr>
            <a:r>
              <a:rPr lang="en-AU" altLang="en-US" sz="2600" dirty="0" smtClean="0"/>
              <a:t>Saves money</a:t>
            </a:r>
          </a:p>
          <a:p>
            <a:pPr algn="ctr" eaLnBrk="1" hangingPunct="1">
              <a:lnSpc>
                <a:spcPct val="90000"/>
              </a:lnSpc>
              <a:buFontTx/>
              <a:buNone/>
            </a:pPr>
            <a:endParaRPr lang="en-AU" altLang="en-US" sz="2600" b="1" dirty="0" smtClean="0"/>
          </a:p>
          <a:p>
            <a:pPr eaLnBrk="1" hangingPunct="1">
              <a:lnSpc>
                <a:spcPct val="90000"/>
              </a:lnSpc>
              <a:buFontTx/>
              <a:buNone/>
            </a:pPr>
            <a:r>
              <a:rPr lang="en-AU" altLang="en-US" sz="2800" b="1" dirty="0" smtClean="0"/>
              <a:t>   A general rule:</a:t>
            </a:r>
          </a:p>
          <a:p>
            <a:pPr eaLnBrk="1" hangingPunct="1">
              <a:lnSpc>
                <a:spcPct val="90000"/>
              </a:lnSpc>
            </a:pPr>
            <a:r>
              <a:rPr lang="en-AU" altLang="en-US" sz="2600" dirty="0" smtClean="0"/>
              <a:t>Items that keep longer should be bought less often</a:t>
            </a:r>
          </a:p>
          <a:p>
            <a:pPr eaLnBrk="1" hangingPunct="1">
              <a:lnSpc>
                <a:spcPct val="90000"/>
              </a:lnSpc>
            </a:pPr>
            <a:r>
              <a:rPr lang="en-AU" altLang="en-US" sz="2600" dirty="0" smtClean="0"/>
              <a:t>Items that go off more quickly (e.g. fruit and vegetables) should be bought in smaller quantities and more often</a:t>
            </a:r>
          </a:p>
        </p:txBody>
      </p:sp>
      <p:pic>
        <p:nvPicPr>
          <p:cNvPr id="3994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607719" y="2132856"/>
            <a:ext cx="609600" cy="609600"/>
          </a:xfrm>
          <a:prstGeom prst="rect">
            <a:avLst/>
          </a:prstGeom>
        </p:spPr>
      </p:pic>
    </p:spTree>
  </p:cSld>
  <p:clrMapOvr>
    <a:masterClrMapping/>
  </p:clrMapOvr>
  <p:transition advTm="4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2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r>
              <a:rPr lang="en-AU" altLang="en-US" sz="3200" u="sng" smtClean="0"/>
              <a:t>Budgeting Myth or Fact </a:t>
            </a:r>
          </a:p>
        </p:txBody>
      </p:sp>
      <p:sp>
        <p:nvSpPr>
          <p:cNvPr id="3" name="Content Placeholder 2"/>
          <p:cNvSpPr>
            <a:spLocks noGrp="1"/>
          </p:cNvSpPr>
          <p:nvPr>
            <p:ph idx="1"/>
          </p:nvPr>
        </p:nvSpPr>
        <p:spPr>
          <a:xfrm>
            <a:off x="827088" y="1484313"/>
            <a:ext cx="7521575" cy="3579812"/>
          </a:xfrm>
        </p:spPr>
        <p:txBody>
          <a:bodyPr/>
          <a:lstStyle/>
          <a:p>
            <a:r>
              <a:rPr lang="en-AU" altLang="en-US" sz="3200" smtClean="0">
                <a:solidFill>
                  <a:srgbClr val="000000"/>
                </a:solidFill>
              </a:rPr>
              <a:t>Always shop around for the cheapest supermarket</a:t>
            </a:r>
          </a:p>
          <a:p>
            <a:endParaRPr lang="en-AU" altLang="en-US" sz="3200" smtClean="0">
              <a:solidFill>
                <a:srgbClr val="000000"/>
              </a:solidFill>
            </a:endParaRPr>
          </a:p>
          <a:p>
            <a:r>
              <a:rPr lang="en-AU" altLang="en-US" sz="3200" smtClean="0">
                <a:solidFill>
                  <a:srgbClr val="000000"/>
                </a:solidFill>
              </a:rPr>
              <a:t>? Myth or Fact </a:t>
            </a:r>
          </a:p>
          <a:p>
            <a:endParaRPr lang="en-AU" altLang="en-US" smtClean="0"/>
          </a:p>
        </p:txBody>
      </p:sp>
      <p:pic>
        <p:nvPicPr>
          <p:cNvPr id="4198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2463" y="5708650"/>
            <a:ext cx="1042987" cy="104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http://2.bp.blogspot.com/-k5eMyZsvsSs/UTKV6STwj9I/AAAAAAAAU5Y/_jIOPF3jBbM/s640/03-Roadside+produce+Maleny++2+-+pic+K+Heaney.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9325" y="2636838"/>
            <a:ext cx="1812925" cy="271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K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331640" y="4294188"/>
            <a:ext cx="609600" cy="609600"/>
          </a:xfrm>
          <a:prstGeom prst="rect">
            <a:avLst/>
          </a:prstGeom>
        </p:spPr>
      </p:pic>
    </p:spTree>
  </p:cSld>
  <p:clrMapOvr>
    <a:masterClrMapping/>
  </p:clrMapOvr>
  <p:transition spd="slow" advTm="6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631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AU" altLang="en-US" sz="3200" u="sng" smtClean="0"/>
              <a:t>Budgeting Myth or Fact </a:t>
            </a:r>
          </a:p>
        </p:txBody>
      </p:sp>
      <p:sp>
        <p:nvSpPr>
          <p:cNvPr id="3" name="Content Placeholder 2"/>
          <p:cNvSpPr>
            <a:spLocks noGrp="1"/>
          </p:cNvSpPr>
          <p:nvPr>
            <p:ph idx="1"/>
          </p:nvPr>
        </p:nvSpPr>
        <p:spPr>
          <a:xfrm>
            <a:off x="822325" y="1093788"/>
            <a:ext cx="7521575" cy="4251325"/>
          </a:xfrm>
        </p:spPr>
        <p:txBody>
          <a:bodyPr/>
          <a:lstStyle/>
          <a:p>
            <a:r>
              <a:rPr lang="en-AU" altLang="en-US" sz="3200" smtClean="0">
                <a:solidFill>
                  <a:srgbClr val="000000"/>
                </a:solidFill>
              </a:rPr>
              <a:t>We can buy fresh produce these days all year round at low cost prices</a:t>
            </a:r>
          </a:p>
          <a:p>
            <a:endParaRPr lang="en-AU" altLang="en-US" sz="3200" smtClean="0">
              <a:solidFill>
                <a:srgbClr val="000000"/>
              </a:solidFill>
              <a:latin typeface="Calibri" panose="020F0502020204030204" pitchFamily="34" charset="0"/>
            </a:endParaRPr>
          </a:p>
          <a:p>
            <a:endParaRPr lang="en-AU" altLang="en-US" sz="3200" smtClean="0">
              <a:solidFill>
                <a:srgbClr val="000000"/>
              </a:solidFill>
              <a:latin typeface="Calibri" panose="020F0502020204030204" pitchFamily="34" charset="0"/>
            </a:endParaRPr>
          </a:p>
          <a:p>
            <a:r>
              <a:rPr lang="en-AU" altLang="en-US" sz="3200" smtClean="0">
                <a:solidFill>
                  <a:srgbClr val="000000"/>
                </a:solidFill>
              </a:rPr>
              <a:t>Myth </a:t>
            </a:r>
          </a:p>
          <a:p>
            <a:endParaRPr lang="en-AU" altLang="en-US" smtClean="0"/>
          </a:p>
        </p:txBody>
      </p:sp>
      <p:pic>
        <p:nvPicPr>
          <p:cNvPr id="4403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8650" y="5743575"/>
            <a:ext cx="968375" cy="96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5"/>
          <p:cNvPicPr>
            <a:picLocks noChangeAspect="1" noChangeArrowheads="1"/>
          </p:cNvPicPr>
          <p:nvPr/>
        </p:nvPicPr>
        <p:blipFill>
          <a:blip r:embed="rId6">
            <a:extLst>
              <a:ext uri="{28A0092B-C50C-407E-A947-70E740481C1C}">
                <a14:useLocalDpi xmlns:a14="http://schemas.microsoft.com/office/drawing/2010/main" val="0"/>
              </a:ext>
            </a:extLst>
          </a:blip>
          <a:srcRect l="11633" t="17699" r="11411" b="7079"/>
          <a:stretch>
            <a:fillRect/>
          </a:stretch>
        </p:blipFill>
        <p:spPr bwMode="auto">
          <a:xfrm>
            <a:off x="3100388" y="2265363"/>
            <a:ext cx="389731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K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000"/>
    </mc:Choice>
    <mc:Fallback xmlns="">
      <p:transition spd="slow" advTm="3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8777" fill="hold"/>
                                        <p:tgtEl>
                                          <p:spTgt spid="4"/>
                                        </p:tgtEl>
                                      </p:cBhvr>
                                    </p:cmd>
                                  </p:childTnLst>
                                </p:cTn>
                              </p:par>
                            </p:childTnLst>
                          </p:cTn>
                        </p:par>
                      </p:childTnLst>
                    </p:cTn>
                  </p:par>
                </p:childTnLst>
              </p:cTn>
              <p:nextCondLst>
                <p:cond evt="onClick" delay="0">
                  <p:tgtEl>
                    <p:spTgt spid="4"/>
                  </p:tgtEl>
                </p:cond>
              </p:nextCondLst>
            </p:seq>
            <p:audio>
              <p:cMediaNode vol="80000">
                <p:cTn id="12"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AU" altLang="en-US" sz="3200" smtClean="0"/>
              <a:t>Today we are talking about:</a:t>
            </a:r>
          </a:p>
        </p:txBody>
      </p:sp>
      <p:sp>
        <p:nvSpPr>
          <p:cNvPr id="3" name="Content Placeholder 2"/>
          <p:cNvSpPr>
            <a:spLocks noGrp="1"/>
          </p:cNvSpPr>
          <p:nvPr>
            <p:ph idx="1"/>
          </p:nvPr>
        </p:nvSpPr>
        <p:spPr>
          <a:xfrm>
            <a:off x="685800" y="1447800"/>
            <a:ext cx="7772400" cy="4114800"/>
          </a:xfrm>
        </p:spPr>
        <p:txBody>
          <a:bodyPr/>
          <a:lstStyle/>
          <a:p>
            <a:pPr marL="0" indent="0">
              <a:buFontTx/>
              <a:buNone/>
              <a:defRPr/>
            </a:pPr>
            <a:endParaRPr lang="en-AU" dirty="0" smtClean="0"/>
          </a:p>
          <a:p>
            <a:pPr>
              <a:defRPr/>
            </a:pPr>
            <a:r>
              <a:rPr lang="en-AU" sz="2800" dirty="0" smtClean="0"/>
              <a:t>Managing your food costs </a:t>
            </a:r>
          </a:p>
          <a:p>
            <a:pPr marL="0" indent="0">
              <a:buFontTx/>
              <a:buNone/>
              <a:defRPr/>
            </a:pPr>
            <a:endParaRPr lang="en-AU" sz="2800" dirty="0"/>
          </a:p>
          <a:p>
            <a:pPr marL="0" indent="0">
              <a:buFontTx/>
              <a:buNone/>
              <a:defRPr/>
            </a:pPr>
            <a:r>
              <a:rPr lang="en-AU" sz="2800" dirty="0" smtClean="0"/>
              <a:t>	while</a:t>
            </a:r>
          </a:p>
          <a:p>
            <a:pPr marL="0" indent="0">
              <a:buFontTx/>
              <a:buNone/>
              <a:defRPr/>
            </a:pPr>
            <a:endParaRPr lang="en-AU" sz="2800" dirty="0"/>
          </a:p>
          <a:p>
            <a:pPr>
              <a:defRPr/>
            </a:pPr>
            <a:r>
              <a:rPr lang="en-AU" sz="2800" dirty="0" smtClean="0"/>
              <a:t>Maintaining healthy eating</a:t>
            </a:r>
          </a:p>
          <a:p>
            <a:pPr marL="0" indent="0">
              <a:buFontTx/>
              <a:buNone/>
              <a:defRPr/>
            </a:pPr>
            <a:endParaRPr lang="en-AU" dirty="0"/>
          </a:p>
          <a:p>
            <a:pPr marL="0" indent="0">
              <a:buFontTx/>
              <a:buNone/>
              <a:defRPr/>
            </a:pPr>
            <a:endParaRPr lang="en-AU" dirty="0"/>
          </a:p>
        </p:txBody>
      </p:sp>
      <p:pic>
        <p:nvPicPr>
          <p:cNvPr id="717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K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300"/>
    </mc:Choice>
    <mc:Fallback xmlns="">
      <p:transition spd="slow" advTm="33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3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r>
              <a:rPr lang="en-AU" altLang="en-US" sz="3200" u="sng" smtClean="0"/>
              <a:t>Budgeting Myth or Fact </a:t>
            </a:r>
          </a:p>
        </p:txBody>
      </p:sp>
      <p:sp>
        <p:nvSpPr>
          <p:cNvPr id="3" name="Content Placeholder 2"/>
          <p:cNvSpPr>
            <a:spLocks noGrp="1"/>
          </p:cNvSpPr>
          <p:nvPr>
            <p:ph idx="1"/>
          </p:nvPr>
        </p:nvSpPr>
        <p:spPr>
          <a:xfrm>
            <a:off x="882650" y="1404938"/>
            <a:ext cx="7521575" cy="3579812"/>
          </a:xfrm>
        </p:spPr>
        <p:txBody>
          <a:bodyPr/>
          <a:lstStyle/>
          <a:p>
            <a:r>
              <a:rPr lang="en-AU" altLang="en-US" sz="3200" smtClean="0">
                <a:solidFill>
                  <a:srgbClr val="000000"/>
                </a:solidFill>
              </a:rPr>
              <a:t>You can easily make a quick trip into the supermarket to get a few basic items?</a:t>
            </a:r>
          </a:p>
          <a:p>
            <a:endParaRPr lang="en-AU" altLang="en-US" sz="3200" smtClean="0">
              <a:solidFill>
                <a:srgbClr val="000000"/>
              </a:solidFill>
            </a:endParaRPr>
          </a:p>
          <a:p>
            <a:r>
              <a:rPr lang="en-AU" altLang="en-US" sz="3200" smtClean="0">
                <a:solidFill>
                  <a:srgbClr val="000000"/>
                </a:solidFill>
              </a:rPr>
              <a:t>Myth</a:t>
            </a:r>
          </a:p>
          <a:p>
            <a:endParaRPr lang="en-AU" altLang="en-US" smtClean="0"/>
          </a:p>
        </p:txBody>
      </p:sp>
      <p:pic>
        <p:nvPicPr>
          <p:cNvPr id="46084" name="Picture 2" descr="https://encrypted-tbn3.gstatic.com/images?q=tbn:ANd9GcTZlinru2w83Tizl1j0AjetEw9f4sLdCft8bhUN8-WbxuxAgnSE_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84350" y="4652963"/>
            <a:ext cx="21717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3255963"/>
            <a:ext cx="2606675" cy="1720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K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58569" y="540443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5000"/>
    </mc:Choice>
    <mc:Fallback xmlns="">
      <p:transition spd="slow" advTm="7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742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AU" altLang="en-US" sz="3200" u="sng" smtClean="0"/>
              <a:t>Budgeting Myth or Fact </a:t>
            </a:r>
          </a:p>
        </p:txBody>
      </p:sp>
      <p:sp>
        <p:nvSpPr>
          <p:cNvPr id="3" name="Content Placeholder 2"/>
          <p:cNvSpPr>
            <a:spLocks noGrp="1"/>
          </p:cNvSpPr>
          <p:nvPr>
            <p:ph idx="1"/>
          </p:nvPr>
        </p:nvSpPr>
        <p:spPr>
          <a:xfrm>
            <a:off x="827088" y="1238250"/>
            <a:ext cx="7521575" cy="3579813"/>
          </a:xfrm>
        </p:spPr>
        <p:txBody>
          <a:bodyPr/>
          <a:lstStyle/>
          <a:p>
            <a:r>
              <a:rPr lang="en-AU" altLang="en-US" sz="3200" smtClean="0"/>
              <a:t>You should not go shopping when you are hungry or when you have time to browse</a:t>
            </a:r>
          </a:p>
          <a:p>
            <a:endParaRPr lang="en-AU" altLang="en-US" sz="3200" smtClean="0">
              <a:solidFill>
                <a:srgbClr val="000000"/>
              </a:solidFill>
            </a:endParaRPr>
          </a:p>
          <a:p>
            <a:r>
              <a:rPr lang="en-AU" altLang="en-US" sz="3200" smtClean="0">
                <a:solidFill>
                  <a:srgbClr val="000000"/>
                </a:solidFill>
              </a:rPr>
              <a:t>Fact</a:t>
            </a:r>
          </a:p>
          <a:p>
            <a:endParaRPr lang="en-AU" altLang="en-US" smtClean="0"/>
          </a:p>
        </p:txBody>
      </p:sp>
      <p:pic>
        <p:nvPicPr>
          <p:cNvPr id="481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9025" y="3675063"/>
            <a:ext cx="3390900" cy="1906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13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3027363"/>
            <a:ext cx="1897063" cy="126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K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623278" y="2301876"/>
            <a:ext cx="609600" cy="609600"/>
          </a:xfrm>
          <a:prstGeom prst="rect">
            <a:avLst/>
          </a:prstGeom>
        </p:spPr>
      </p:pic>
    </p:spTree>
  </p:cSld>
  <p:clrMapOvr>
    <a:masterClrMapping/>
  </p:clrMapOvr>
  <p:transition spd="slow" advTm="4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24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r>
              <a:rPr lang="en-AU" altLang="en-US" sz="3200" u="sng" smtClean="0"/>
              <a:t>Budgeting Myth or Fact </a:t>
            </a:r>
          </a:p>
        </p:txBody>
      </p:sp>
      <p:sp>
        <p:nvSpPr>
          <p:cNvPr id="3" name="Content Placeholder 2"/>
          <p:cNvSpPr>
            <a:spLocks noGrp="1"/>
          </p:cNvSpPr>
          <p:nvPr>
            <p:ph idx="1"/>
          </p:nvPr>
        </p:nvSpPr>
        <p:spPr>
          <a:xfrm>
            <a:off x="822325" y="1765300"/>
            <a:ext cx="7521575" cy="3579813"/>
          </a:xfrm>
        </p:spPr>
        <p:txBody>
          <a:bodyPr/>
          <a:lstStyle/>
          <a:p>
            <a:r>
              <a:rPr lang="en-AU" altLang="en-US" sz="3200" smtClean="0">
                <a:solidFill>
                  <a:srgbClr val="000000"/>
                </a:solidFill>
              </a:rPr>
              <a:t>Always choose supermarket items that are  on shelves that are at eye level/easier to reach</a:t>
            </a:r>
          </a:p>
          <a:p>
            <a:endParaRPr lang="en-AU" altLang="en-US" sz="3200" smtClean="0">
              <a:solidFill>
                <a:srgbClr val="000000"/>
              </a:solidFill>
            </a:endParaRPr>
          </a:p>
          <a:p>
            <a:r>
              <a:rPr lang="en-AU" altLang="en-US" sz="3200" smtClean="0">
                <a:solidFill>
                  <a:srgbClr val="000000"/>
                </a:solidFill>
              </a:rPr>
              <a:t>Myth</a:t>
            </a:r>
          </a:p>
          <a:p>
            <a:endParaRPr lang="en-AU" altLang="en-US" smtClean="0"/>
          </a:p>
        </p:txBody>
      </p:sp>
      <p:pic>
        <p:nvPicPr>
          <p:cNvPr id="5018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2313" y="3425825"/>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8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K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707904" y="5306219"/>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000"/>
    </mc:Choice>
    <mc:Fallback xmlns="">
      <p:transition spd="slow" advTm="3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361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AU" altLang="en-US" sz="3200" u="sng" dirty="0" smtClean="0"/>
              <a:t>Budgeting Myth or Fact </a:t>
            </a:r>
          </a:p>
        </p:txBody>
      </p:sp>
      <p:sp>
        <p:nvSpPr>
          <p:cNvPr id="3" name="Content Placeholder 2"/>
          <p:cNvSpPr>
            <a:spLocks noGrp="1"/>
          </p:cNvSpPr>
          <p:nvPr>
            <p:ph idx="1"/>
          </p:nvPr>
        </p:nvSpPr>
        <p:spPr>
          <a:xfrm>
            <a:off x="822325" y="1765300"/>
            <a:ext cx="7521575" cy="3579813"/>
          </a:xfrm>
        </p:spPr>
        <p:txBody>
          <a:bodyPr/>
          <a:lstStyle/>
          <a:p>
            <a:r>
              <a:rPr lang="en-AU" altLang="en-US" sz="3200" dirty="0" smtClean="0">
                <a:solidFill>
                  <a:srgbClr val="000000"/>
                </a:solidFill>
              </a:rPr>
              <a:t>Always shop around the outside walls of the supermarket</a:t>
            </a:r>
          </a:p>
          <a:p>
            <a:endParaRPr lang="en-AU" altLang="en-US" sz="3200" dirty="0" smtClean="0">
              <a:solidFill>
                <a:srgbClr val="000000"/>
              </a:solidFill>
            </a:endParaRPr>
          </a:p>
          <a:p>
            <a:r>
              <a:rPr lang="en-AU" altLang="en-US" sz="3200" dirty="0" smtClean="0">
                <a:solidFill>
                  <a:srgbClr val="000000"/>
                </a:solidFill>
              </a:rPr>
              <a:t>Fact </a:t>
            </a:r>
          </a:p>
          <a:p>
            <a:endParaRPr lang="en-AU" altLang="en-US" dirty="0" smtClean="0"/>
          </a:p>
        </p:txBody>
      </p:sp>
      <p:pic>
        <p:nvPicPr>
          <p:cNvPr id="5222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1875" y="4711700"/>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2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94188" y="2997200"/>
            <a:ext cx="267652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2230"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K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22850" y="52070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000"/>
    </mc:Choice>
    <mc:Fallback xmlns="">
      <p:transition spd="slow" advTm="29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28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n-AU" altLang="en-US" sz="3200" dirty="0" smtClean="0"/>
              <a:t>Value for Money</a:t>
            </a:r>
          </a:p>
        </p:txBody>
      </p:sp>
      <p:sp>
        <p:nvSpPr>
          <p:cNvPr id="46083" name="Rectangle 3"/>
          <p:cNvSpPr>
            <a:spLocks noGrp="1" noChangeArrowheads="1"/>
          </p:cNvSpPr>
          <p:nvPr>
            <p:ph type="body" idx="1"/>
          </p:nvPr>
        </p:nvSpPr>
        <p:spPr>
          <a:xfrm>
            <a:off x="0" y="1196975"/>
            <a:ext cx="8686800" cy="5257800"/>
          </a:xfrm>
        </p:spPr>
        <p:txBody>
          <a:bodyPr/>
          <a:lstStyle/>
          <a:p>
            <a:pPr eaLnBrk="1" hangingPunct="1">
              <a:buFontTx/>
              <a:buNone/>
            </a:pPr>
            <a:r>
              <a:rPr lang="en-AU" altLang="en-US" sz="2600" b="1" dirty="0" smtClean="0"/>
              <a:t>    The least processed foods are the cheapest</a:t>
            </a:r>
            <a:r>
              <a:rPr lang="en-AU" altLang="en-US" sz="2600" dirty="0" smtClean="0"/>
              <a:t>.</a:t>
            </a:r>
          </a:p>
          <a:p>
            <a:pPr lvl="1" eaLnBrk="1" hangingPunct="1"/>
            <a:r>
              <a:rPr lang="en-AU" altLang="en-US" sz="2600" dirty="0" smtClean="0"/>
              <a:t>red kidney beans, canned vs. dried</a:t>
            </a:r>
          </a:p>
          <a:p>
            <a:pPr lvl="2" eaLnBrk="1" hangingPunct="1"/>
            <a:r>
              <a:rPr lang="en-AU" altLang="en-US" sz="2600" dirty="0" smtClean="0"/>
              <a:t>canned prepared (100 g) $0.48</a:t>
            </a:r>
          </a:p>
          <a:p>
            <a:pPr lvl="2" eaLnBrk="1" hangingPunct="1"/>
            <a:r>
              <a:rPr lang="en-AU" altLang="en-US" sz="2600" dirty="0" smtClean="0"/>
              <a:t>dried prepared (100 g) $0.24</a:t>
            </a:r>
            <a:endParaRPr lang="en-AU" altLang="en-US" sz="2600" dirty="0" smtClean="0">
              <a:solidFill>
                <a:srgbClr val="FF0000"/>
              </a:solidFill>
            </a:endParaRPr>
          </a:p>
          <a:p>
            <a:pPr lvl="1" eaLnBrk="1" hangingPunct="1"/>
            <a:r>
              <a:rPr lang="en-AU" altLang="en-US" sz="2600" dirty="0" smtClean="0"/>
              <a:t>potato vs. potato chips</a:t>
            </a:r>
          </a:p>
          <a:p>
            <a:pPr lvl="2" eaLnBrk="1" hangingPunct="1"/>
            <a:r>
              <a:rPr lang="en-AU" altLang="en-US" sz="2600" dirty="0" smtClean="0"/>
              <a:t>Potato (1 kg) $2.00</a:t>
            </a:r>
          </a:p>
          <a:p>
            <a:pPr lvl="2" eaLnBrk="1" hangingPunct="1"/>
            <a:r>
              <a:rPr lang="en-AU" altLang="en-US" sz="2600" dirty="0" smtClean="0"/>
              <a:t>Crisps (1 kg) $24.60</a:t>
            </a:r>
          </a:p>
          <a:p>
            <a:pPr lvl="1" eaLnBrk="1" hangingPunct="1"/>
            <a:r>
              <a:rPr lang="en-AU" altLang="en-US" sz="2600" dirty="0" smtClean="0"/>
              <a:t>apples vs. muesli bars</a:t>
            </a:r>
          </a:p>
          <a:p>
            <a:pPr lvl="2" eaLnBrk="1" hangingPunct="1"/>
            <a:r>
              <a:rPr lang="en-AU" altLang="en-US" sz="2600" dirty="0" smtClean="0"/>
              <a:t>Apples (1 kg) $4.50</a:t>
            </a:r>
          </a:p>
          <a:p>
            <a:pPr lvl="2" eaLnBrk="1" hangingPunct="1"/>
            <a:r>
              <a:rPr lang="en-AU" altLang="en-US" sz="2600" dirty="0" smtClean="0"/>
              <a:t>Muesli bars (1 kg) $22.00</a:t>
            </a:r>
          </a:p>
        </p:txBody>
      </p:sp>
      <p:pic>
        <p:nvPicPr>
          <p:cNvPr id="5427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2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56176" y="3356992"/>
            <a:ext cx="609600" cy="609600"/>
          </a:xfrm>
          <a:prstGeom prst="rect">
            <a:avLst/>
          </a:prstGeom>
        </p:spPr>
      </p:pic>
    </p:spTree>
  </p:cSld>
  <p:clrMapOvr>
    <a:masterClrMapping/>
  </p:clrMapOvr>
  <p:transition advTm="52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u="sng" smtClean="0"/>
              <a:t>At the supermarket</a:t>
            </a:r>
          </a:p>
        </p:txBody>
      </p:sp>
      <p:sp>
        <p:nvSpPr>
          <p:cNvPr id="56323" name="Content Placeholder 2"/>
          <p:cNvSpPr>
            <a:spLocks noGrp="1"/>
          </p:cNvSpPr>
          <p:nvPr>
            <p:ph idx="1"/>
          </p:nvPr>
        </p:nvSpPr>
        <p:spPr>
          <a:xfrm>
            <a:off x="822325" y="1409700"/>
            <a:ext cx="7521575" cy="5140325"/>
          </a:xfrm>
        </p:spPr>
        <p:txBody>
          <a:bodyPr/>
          <a:lstStyle/>
          <a:p>
            <a:r>
              <a:rPr lang="en-US" altLang="en-US" sz="2400" smtClean="0"/>
              <a:t>First shop the perimeter where fresh food lives: fruit, vegies, meats and dairy</a:t>
            </a:r>
            <a:endParaRPr lang="en-AU" altLang="en-US" sz="2400" smtClean="0"/>
          </a:p>
          <a:p>
            <a:r>
              <a:rPr lang="en-US" altLang="en-US" sz="2400" smtClean="0"/>
              <a:t>Never shop on an empty stomach: approximately 60-70% of purchases are unplanned </a:t>
            </a:r>
            <a:endParaRPr lang="en-AU" altLang="en-US" sz="2400" smtClean="0"/>
          </a:p>
          <a:p>
            <a:r>
              <a:rPr lang="en-US" altLang="en-US" sz="2400" smtClean="0"/>
              <a:t>Stick to list to reduce impulse buying</a:t>
            </a:r>
            <a:endParaRPr lang="en-AU" altLang="en-US" sz="2400" smtClean="0"/>
          </a:p>
          <a:p>
            <a:r>
              <a:rPr lang="en-US" altLang="en-US" sz="2400" smtClean="0"/>
              <a:t>Be aware that eye level displays are where big profit brands lay so try reaching and bending down to finding cheaper brands. </a:t>
            </a:r>
            <a:endParaRPr lang="en-AU" altLang="en-US" sz="2400" smtClean="0"/>
          </a:p>
          <a:p>
            <a:r>
              <a:rPr lang="en-US" altLang="en-US" sz="2400" smtClean="0"/>
              <a:t>Don’t assume best bargains are at the end of aisles </a:t>
            </a:r>
            <a:endParaRPr lang="en-AU" altLang="en-US" sz="2400" smtClean="0"/>
          </a:p>
          <a:p>
            <a:endParaRPr lang="en-US" altLang="en-US" smtClean="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u="sng" smtClean="0"/>
              <a:t>At the supermarket</a:t>
            </a:r>
          </a:p>
        </p:txBody>
      </p:sp>
      <p:sp>
        <p:nvSpPr>
          <p:cNvPr id="58371" name="Content Placeholder 2"/>
          <p:cNvSpPr>
            <a:spLocks noGrp="1"/>
          </p:cNvSpPr>
          <p:nvPr>
            <p:ph idx="1"/>
          </p:nvPr>
        </p:nvSpPr>
        <p:spPr>
          <a:xfrm>
            <a:off x="822325" y="1212850"/>
            <a:ext cx="7521575" cy="4365625"/>
          </a:xfrm>
        </p:spPr>
        <p:txBody>
          <a:bodyPr/>
          <a:lstStyle/>
          <a:p>
            <a:r>
              <a:rPr lang="en-US" altLang="en-US" sz="2400" smtClean="0"/>
              <a:t>Use a hand basket instead of a trolley to reduce over purchasing</a:t>
            </a:r>
          </a:p>
          <a:p>
            <a:r>
              <a:rPr lang="en-US" altLang="en-US" sz="2400" smtClean="0"/>
              <a:t>Choose weight of food you require for your meal plan and only buy what you need</a:t>
            </a:r>
            <a:endParaRPr lang="en-AU" altLang="en-US" sz="2400" smtClean="0"/>
          </a:p>
          <a:p>
            <a:r>
              <a:rPr lang="en-US" altLang="en-US" sz="2400" smtClean="0"/>
              <a:t>Identify frozen versus fresh versus tin: Buy in season </a:t>
            </a:r>
          </a:p>
          <a:p>
            <a:r>
              <a:rPr lang="en-US" altLang="en-US" sz="2400" smtClean="0"/>
              <a:t>Prepare foods e.g. chop and grate</a:t>
            </a:r>
            <a:endParaRPr lang="en-AU" altLang="en-US" sz="2400" smtClean="0"/>
          </a:p>
          <a:p>
            <a:r>
              <a:rPr lang="en-US" altLang="en-US" sz="2400" smtClean="0"/>
              <a:t>Watch the queue at the checkout as it can increase your likelihood to make ‘treat purchases’ so try and find ‘junk-free’ checkouts</a:t>
            </a:r>
            <a:endParaRPr lang="en-AU" altLang="en-US" sz="2400" smtClean="0"/>
          </a:p>
          <a:p>
            <a:endParaRPr lang="en-US" altLang="en-US" smtClean="0"/>
          </a:p>
        </p:txBody>
      </p:sp>
      <p:pic>
        <p:nvPicPr>
          <p:cNvPr id="5837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539750" y="274638"/>
            <a:ext cx="8604250" cy="1143000"/>
          </a:xfrm>
        </p:spPr>
        <p:txBody>
          <a:bodyPr/>
          <a:lstStyle/>
          <a:p>
            <a:pPr eaLnBrk="1" hangingPunct="1"/>
            <a:r>
              <a:rPr lang="en-AU" altLang="en-US" sz="3200" smtClean="0"/>
              <a:t>Out-smarting the super-marketing</a:t>
            </a:r>
          </a:p>
        </p:txBody>
      </p:sp>
      <p:sp>
        <p:nvSpPr>
          <p:cNvPr id="257027" name="Rectangle 3"/>
          <p:cNvSpPr>
            <a:spLocks noGrp="1" noChangeArrowheads="1"/>
          </p:cNvSpPr>
          <p:nvPr>
            <p:ph type="body" idx="1"/>
          </p:nvPr>
        </p:nvSpPr>
        <p:spPr>
          <a:xfrm>
            <a:off x="457200" y="1341438"/>
            <a:ext cx="8229600" cy="5516562"/>
          </a:xfrm>
        </p:spPr>
        <p:txBody>
          <a:bodyPr/>
          <a:lstStyle/>
          <a:p>
            <a:pPr eaLnBrk="1" hangingPunct="1">
              <a:lnSpc>
                <a:spcPct val="90000"/>
              </a:lnSpc>
            </a:pPr>
            <a:r>
              <a:rPr lang="en-AU" altLang="en-US" sz="2600" b="1" smtClean="0"/>
              <a:t>“In your face”</a:t>
            </a:r>
          </a:p>
          <a:p>
            <a:pPr eaLnBrk="1" hangingPunct="1">
              <a:lnSpc>
                <a:spcPct val="90000"/>
              </a:lnSpc>
              <a:buFontTx/>
              <a:buNone/>
            </a:pPr>
            <a:r>
              <a:rPr lang="en-AU" altLang="en-US" sz="2600" smtClean="0"/>
              <a:t>	</a:t>
            </a:r>
          </a:p>
          <a:p>
            <a:pPr eaLnBrk="1" hangingPunct="1">
              <a:lnSpc>
                <a:spcPct val="90000"/>
              </a:lnSpc>
              <a:buFontTx/>
              <a:buNone/>
            </a:pPr>
            <a:endParaRPr lang="en-AU" altLang="en-US" sz="2600" smtClean="0"/>
          </a:p>
          <a:p>
            <a:pPr eaLnBrk="1" hangingPunct="1">
              <a:lnSpc>
                <a:spcPct val="90000"/>
              </a:lnSpc>
              <a:buFontTx/>
              <a:buNone/>
            </a:pPr>
            <a:endParaRPr lang="en-AU" altLang="en-US" sz="2600" smtClean="0"/>
          </a:p>
          <a:p>
            <a:pPr eaLnBrk="1" hangingPunct="1">
              <a:lnSpc>
                <a:spcPct val="90000"/>
              </a:lnSpc>
              <a:buFontTx/>
              <a:buNone/>
            </a:pPr>
            <a:endParaRPr lang="en-AU" altLang="en-US" sz="2600" smtClean="0"/>
          </a:p>
          <a:p>
            <a:pPr eaLnBrk="1" hangingPunct="1">
              <a:lnSpc>
                <a:spcPct val="90000"/>
              </a:lnSpc>
            </a:pPr>
            <a:r>
              <a:rPr lang="en-AU" altLang="en-US" sz="2600" b="1" smtClean="0"/>
              <a:t>“Sensory delights”</a:t>
            </a:r>
          </a:p>
          <a:p>
            <a:pPr eaLnBrk="1" hangingPunct="1">
              <a:lnSpc>
                <a:spcPct val="90000"/>
              </a:lnSpc>
              <a:buFontTx/>
              <a:buNone/>
            </a:pPr>
            <a:r>
              <a:rPr lang="en-AU" altLang="en-US" sz="2600" smtClean="0"/>
              <a:t>	</a:t>
            </a:r>
          </a:p>
        </p:txBody>
      </p:sp>
      <p:pic>
        <p:nvPicPr>
          <p:cNvPr id="60420" name="Picture 5" descr="http://ts1.mm.bing.net/th?id=I.4936236663243252&amp;pid=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7900" y="1628775"/>
            <a:ext cx="28575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1" name="Picture 7" descr="http://ts1.mm.bing.net/th?id=I.4567187337184016&amp;pid=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92275" y="4437063"/>
            <a:ext cx="28575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82675" y="1874838"/>
            <a:ext cx="609600" cy="60960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702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702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57027">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57027">
                                            <p:txEl>
                                              <p:pRg st="6" end="6"/>
                                            </p:txEl>
                                          </p:spTgt>
                                        </p:tgtEl>
                                        <p:attrNameLst>
                                          <p:attrName>style.visibility</p:attrName>
                                        </p:attrNameLst>
                                      </p:cBhvr>
                                      <p:to>
                                        <p:strVal val="visible"/>
                                      </p:to>
                                    </p:set>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345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257027"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539750" y="274638"/>
            <a:ext cx="8604250" cy="1143000"/>
          </a:xfrm>
        </p:spPr>
        <p:txBody>
          <a:bodyPr/>
          <a:lstStyle/>
          <a:p>
            <a:pPr eaLnBrk="1" hangingPunct="1"/>
            <a:r>
              <a:rPr lang="en-AU" altLang="en-US" sz="3200" smtClean="0"/>
              <a:t>Out-smarting the super-marketing</a:t>
            </a:r>
          </a:p>
        </p:txBody>
      </p:sp>
      <p:sp>
        <p:nvSpPr>
          <p:cNvPr id="259075" name="Rectangle 3"/>
          <p:cNvSpPr>
            <a:spLocks noGrp="1" noChangeArrowheads="1"/>
          </p:cNvSpPr>
          <p:nvPr>
            <p:ph type="body" idx="1"/>
          </p:nvPr>
        </p:nvSpPr>
        <p:spPr>
          <a:xfrm>
            <a:off x="468313" y="1412875"/>
            <a:ext cx="8424862" cy="5257800"/>
          </a:xfrm>
        </p:spPr>
        <p:txBody>
          <a:bodyPr/>
          <a:lstStyle/>
          <a:p>
            <a:pPr eaLnBrk="1" hangingPunct="1"/>
            <a:r>
              <a:rPr lang="en-AU" altLang="en-US" sz="2600" b="1" smtClean="0"/>
              <a:t>“Where are the eggs?”</a:t>
            </a:r>
          </a:p>
          <a:p>
            <a:pPr eaLnBrk="1" hangingPunct="1">
              <a:buFontTx/>
              <a:buNone/>
            </a:pPr>
            <a:r>
              <a:rPr lang="en-AU" altLang="en-US" sz="2600" smtClean="0"/>
              <a:t>	</a:t>
            </a:r>
          </a:p>
          <a:p>
            <a:pPr eaLnBrk="1" hangingPunct="1">
              <a:buFontTx/>
              <a:buNone/>
            </a:pPr>
            <a:endParaRPr lang="en-AU" altLang="en-US" sz="2600" smtClean="0"/>
          </a:p>
          <a:p>
            <a:pPr eaLnBrk="1" hangingPunct="1">
              <a:buFontTx/>
              <a:buNone/>
            </a:pPr>
            <a:endParaRPr lang="en-AU" altLang="en-US" sz="2600" smtClean="0"/>
          </a:p>
          <a:p>
            <a:pPr eaLnBrk="1" hangingPunct="1">
              <a:buFontTx/>
              <a:buNone/>
            </a:pPr>
            <a:endParaRPr lang="en-AU" altLang="en-US" sz="2600" smtClean="0"/>
          </a:p>
          <a:p>
            <a:pPr eaLnBrk="1" hangingPunct="1"/>
            <a:r>
              <a:rPr lang="en-AU" altLang="en-US" sz="2600" b="1" smtClean="0"/>
              <a:t>“Sacrificial lamb”</a:t>
            </a:r>
          </a:p>
          <a:p>
            <a:pPr eaLnBrk="1" hangingPunct="1">
              <a:buFontTx/>
              <a:buNone/>
            </a:pPr>
            <a:r>
              <a:rPr lang="en-AU" altLang="en-US" sz="2600" smtClean="0"/>
              <a:t>	</a:t>
            </a:r>
          </a:p>
        </p:txBody>
      </p:sp>
      <p:pic>
        <p:nvPicPr>
          <p:cNvPr id="62468" name="Picture 5" descr="http://ts3.mm.bing.net/th?id=I.4786436821747138&amp;p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76475"/>
            <a:ext cx="2857500"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Picture 7" descr="http://ts1.mm.bing.net/th?id=i.4609527130161680&amp;pid=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613" y="4797425"/>
            <a:ext cx="1524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9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5"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1122" name="Rectangle 2"/>
          <p:cNvSpPr>
            <a:spLocks noGrp="1" noChangeArrowheads="1"/>
          </p:cNvSpPr>
          <p:nvPr>
            <p:ph type="body" idx="1"/>
          </p:nvPr>
        </p:nvSpPr>
        <p:spPr>
          <a:xfrm>
            <a:off x="457200" y="1600200"/>
            <a:ext cx="8229600" cy="5257800"/>
          </a:xfrm>
        </p:spPr>
        <p:txBody>
          <a:bodyPr/>
          <a:lstStyle/>
          <a:p>
            <a:pPr eaLnBrk="1" hangingPunct="1"/>
            <a:r>
              <a:rPr lang="en-AU" altLang="en-US" sz="2600" b="1" smtClean="0"/>
              <a:t>“This goes with that”</a:t>
            </a:r>
          </a:p>
          <a:p>
            <a:pPr eaLnBrk="1" hangingPunct="1">
              <a:buFontTx/>
              <a:buNone/>
            </a:pPr>
            <a:r>
              <a:rPr lang="en-AU" altLang="en-US" sz="2600" smtClean="0"/>
              <a:t>	</a:t>
            </a:r>
          </a:p>
          <a:p>
            <a:pPr eaLnBrk="1" hangingPunct="1">
              <a:buFontTx/>
              <a:buNone/>
            </a:pPr>
            <a:endParaRPr lang="en-AU" altLang="en-US" sz="2600" smtClean="0"/>
          </a:p>
          <a:p>
            <a:pPr eaLnBrk="1" hangingPunct="1">
              <a:buFontTx/>
              <a:buNone/>
            </a:pPr>
            <a:endParaRPr lang="en-AU" altLang="en-US" sz="2600" smtClean="0"/>
          </a:p>
          <a:p>
            <a:pPr eaLnBrk="1" hangingPunct="1"/>
            <a:r>
              <a:rPr lang="en-AU" altLang="en-US" sz="2600" b="1" smtClean="0"/>
              <a:t>“The trouble with trolleys”</a:t>
            </a:r>
          </a:p>
          <a:p>
            <a:pPr eaLnBrk="1" hangingPunct="1">
              <a:buFontTx/>
              <a:buNone/>
            </a:pPr>
            <a:r>
              <a:rPr lang="en-AU" altLang="en-US" sz="2600" smtClean="0"/>
              <a:t>	</a:t>
            </a:r>
          </a:p>
          <a:p>
            <a:pPr eaLnBrk="1" hangingPunct="1">
              <a:buFontTx/>
              <a:buNone/>
            </a:pPr>
            <a:endParaRPr lang="en-AU" altLang="en-US" sz="2600" smtClean="0"/>
          </a:p>
        </p:txBody>
      </p:sp>
      <p:sp>
        <p:nvSpPr>
          <p:cNvPr id="64515" name="Rectangle 3"/>
          <p:cNvSpPr>
            <a:spLocks noGrp="1" noChangeArrowheads="1"/>
          </p:cNvSpPr>
          <p:nvPr>
            <p:ph type="title"/>
          </p:nvPr>
        </p:nvSpPr>
        <p:spPr>
          <a:xfrm>
            <a:off x="468313" y="274638"/>
            <a:ext cx="8675687" cy="1143000"/>
          </a:xfrm>
          <a:noFill/>
        </p:spPr>
        <p:txBody>
          <a:bodyPr/>
          <a:lstStyle/>
          <a:p>
            <a:pPr eaLnBrk="1" hangingPunct="1"/>
            <a:r>
              <a:rPr lang="en-AU" altLang="en-US" sz="3200" smtClean="0"/>
              <a:t>Out-smarting the super-marketing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1122">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112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0" y="0"/>
            <a:ext cx="8229600" cy="1325563"/>
          </a:xfrm>
        </p:spPr>
        <p:txBody>
          <a:bodyPr/>
          <a:lstStyle/>
          <a:p>
            <a:r>
              <a:rPr lang="en-AU" altLang="en-US" sz="3200" smtClean="0"/>
              <a:t>What stops you keeping food costs down?</a:t>
            </a:r>
          </a:p>
        </p:txBody>
      </p:sp>
      <p:sp>
        <p:nvSpPr>
          <p:cNvPr id="6" name="Rectangle 3"/>
          <p:cNvSpPr>
            <a:spLocks noGrp="1" noChangeArrowheads="1"/>
          </p:cNvSpPr>
          <p:nvPr>
            <p:ph idx="1"/>
          </p:nvPr>
        </p:nvSpPr>
        <p:spPr>
          <a:xfrm>
            <a:off x="193675" y="1782763"/>
            <a:ext cx="8493125" cy="4125912"/>
          </a:xfrm>
        </p:spPr>
        <p:txBody>
          <a:bodyPr/>
          <a:lstStyle/>
          <a:p>
            <a:pPr lvl="1" eaLnBrk="1" hangingPunct="1">
              <a:buFont typeface="Wingdings" panose="05000000000000000000" pitchFamily="2" charset="2"/>
              <a:buChar char="§"/>
            </a:pPr>
            <a:r>
              <a:rPr lang="en-AU" altLang="en-US" sz="3200" dirty="0" smtClean="0"/>
              <a:t>Impulse buying</a:t>
            </a:r>
          </a:p>
          <a:p>
            <a:pPr lvl="1" eaLnBrk="1" hangingPunct="1">
              <a:buFont typeface="Wingdings" panose="05000000000000000000" pitchFamily="2" charset="2"/>
              <a:buChar char="§"/>
            </a:pPr>
            <a:r>
              <a:rPr lang="en-AU" altLang="en-US" sz="3200" dirty="0" smtClean="0"/>
              <a:t>Forgetting items </a:t>
            </a:r>
          </a:p>
          <a:p>
            <a:pPr lvl="1" eaLnBrk="1" hangingPunct="1">
              <a:buFont typeface="Wingdings" panose="05000000000000000000" pitchFamily="2" charset="2"/>
              <a:buChar char="§"/>
            </a:pPr>
            <a:r>
              <a:rPr lang="en-AU" altLang="en-US" sz="3200" dirty="0" smtClean="0"/>
              <a:t>Buying what you already have </a:t>
            </a:r>
          </a:p>
          <a:p>
            <a:pPr lvl="1" eaLnBrk="1" hangingPunct="1">
              <a:buFont typeface="Wingdings" panose="05000000000000000000" pitchFamily="2" charset="2"/>
              <a:buChar char="§"/>
            </a:pPr>
            <a:r>
              <a:rPr lang="en-AU" altLang="en-US" sz="3200" dirty="0" smtClean="0"/>
              <a:t>Taking a long time to shop</a:t>
            </a:r>
          </a:p>
          <a:p>
            <a:pPr lvl="1" eaLnBrk="1" hangingPunct="1">
              <a:buFont typeface="Wingdings" panose="05000000000000000000" pitchFamily="2" charset="2"/>
              <a:buChar char="§"/>
            </a:pPr>
            <a:r>
              <a:rPr lang="en-AU" altLang="en-US" sz="3200" dirty="0" smtClean="0"/>
              <a:t>Making poor food choices</a:t>
            </a:r>
          </a:p>
          <a:p>
            <a:pPr lvl="1" eaLnBrk="1" hangingPunct="1">
              <a:buFont typeface="Wingdings" panose="05000000000000000000" pitchFamily="2" charset="2"/>
              <a:buChar char="§"/>
            </a:pPr>
            <a:r>
              <a:rPr lang="en-AU" altLang="en-US" sz="3200" dirty="0" smtClean="0"/>
              <a:t>Missing out on specials</a:t>
            </a:r>
          </a:p>
        </p:txBody>
      </p:sp>
      <p:pic>
        <p:nvPicPr>
          <p:cNvPr id="92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0152" y="102076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000"/>
    </mc:Choice>
    <mc:Fallback xmlns="">
      <p:transition spd="slow"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9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3170" name="Rectangle 2"/>
          <p:cNvSpPr>
            <a:spLocks noGrp="1" noChangeArrowheads="1"/>
          </p:cNvSpPr>
          <p:nvPr>
            <p:ph type="body" idx="1"/>
          </p:nvPr>
        </p:nvSpPr>
        <p:spPr>
          <a:xfrm>
            <a:off x="457200" y="1600200"/>
            <a:ext cx="8229600" cy="5257800"/>
          </a:xfrm>
        </p:spPr>
        <p:txBody>
          <a:bodyPr/>
          <a:lstStyle/>
          <a:p>
            <a:pPr eaLnBrk="1" hangingPunct="1"/>
            <a:r>
              <a:rPr lang="en-AU" altLang="en-US" sz="2600" b="1" smtClean="0"/>
              <a:t>“Super specials?”</a:t>
            </a:r>
          </a:p>
          <a:p>
            <a:pPr eaLnBrk="1" hangingPunct="1">
              <a:buFontTx/>
              <a:buNone/>
            </a:pPr>
            <a:r>
              <a:rPr lang="en-AU" altLang="en-US" sz="2600" smtClean="0"/>
              <a:t>	</a:t>
            </a:r>
          </a:p>
          <a:p>
            <a:pPr eaLnBrk="1" hangingPunct="1">
              <a:buFontTx/>
              <a:buNone/>
            </a:pPr>
            <a:endParaRPr lang="en-AU" altLang="en-US" sz="2600" smtClean="0"/>
          </a:p>
          <a:p>
            <a:pPr eaLnBrk="1" hangingPunct="1">
              <a:buFontTx/>
              <a:buNone/>
            </a:pPr>
            <a:endParaRPr lang="en-AU" altLang="en-US" sz="2600" smtClean="0"/>
          </a:p>
          <a:p>
            <a:pPr eaLnBrk="1" hangingPunct="1">
              <a:buFontTx/>
              <a:buNone/>
            </a:pPr>
            <a:endParaRPr lang="en-AU" altLang="en-US" sz="2600" smtClean="0"/>
          </a:p>
          <a:p>
            <a:pPr eaLnBrk="1" hangingPunct="1"/>
            <a:r>
              <a:rPr lang="en-AU" altLang="en-US" sz="2600" b="1" smtClean="0"/>
              <a:t>“Checkout tempters”</a:t>
            </a:r>
          </a:p>
          <a:p>
            <a:pPr eaLnBrk="1" hangingPunct="1">
              <a:buFontTx/>
              <a:buNone/>
            </a:pPr>
            <a:r>
              <a:rPr lang="en-AU" altLang="en-US" sz="2600" smtClean="0"/>
              <a:t>	</a:t>
            </a:r>
          </a:p>
        </p:txBody>
      </p:sp>
      <p:sp>
        <p:nvSpPr>
          <p:cNvPr id="66563" name="Rectangle 3"/>
          <p:cNvSpPr>
            <a:spLocks noGrp="1" noChangeArrowheads="1"/>
          </p:cNvSpPr>
          <p:nvPr>
            <p:ph type="title"/>
          </p:nvPr>
        </p:nvSpPr>
        <p:spPr>
          <a:xfrm>
            <a:off x="0" y="274638"/>
            <a:ext cx="9144000" cy="1143000"/>
          </a:xfrm>
          <a:noFill/>
        </p:spPr>
        <p:txBody>
          <a:bodyPr/>
          <a:lstStyle/>
          <a:p>
            <a:pPr eaLnBrk="1" hangingPunct="1"/>
            <a:r>
              <a:rPr lang="en-AU" altLang="en-US" sz="3200" smtClean="0"/>
              <a:t>    Out-smarting the super-marketing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3170">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317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5218" name="Rectangle 2"/>
          <p:cNvSpPr>
            <a:spLocks noGrp="1" noChangeArrowheads="1"/>
          </p:cNvSpPr>
          <p:nvPr>
            <p:ph type="body" idx="1"/>
          </p:nvPr>
        </p:nvSpPr>
        <p:spPr>
          <a:xfrm>
            <a:off x="457200" y="1341438"/>
            <a:ext cx="8686800" cy="5257800"/>
          </a:xfrm>
        </p:spPr>
        <p:txBody>
          <a:bodyPr/>
          <a:lstStyle/>
          <a:p>
            <a:pPr eaLnBrk="1" hangingPunct="1"/>
            <a:r>
              <a:rPr lang="en-AU" altLang="en-US" sz="2600" b="1" smtClean="0"/>
              <a:t>“In-store displays”</a:t>
            </a:r>
          </a:p>
          <a:p>
            <a:pPr eaLnBrk="1" hangingPunct="1">
              <a:buFontTx/>
              <a:buNone/>
            </a:pPr>
            <a:r>
              <a:rPr lang="en-AU" altLang="en-US" sz="2600" smtClean="0"/>
              <a:t>	</a:t>
            </a:r>
          </a:p>
          <a:p>
            <a:pPr eaLnBrk="1" hangingPunct="1">
              <a:buFontTx/>
              <a:buNone/>
            </a:pPr>
            <a:endParaRPr lang="en-AU" altLang="en-US" sz="4000" smtClean="0"/>
          </a:p>
          <a:p>
            <a:pPr eaLnBrk="1" hangingPunct="1">
              <a:buFontTx/>
              <a:buNone/>
            </a:pPr>
            <a:endParaRPr lang="en-AU" altLang="en-US" sz="2600" smtClean="0"/>
          </a:p>
          <a:p>
            <a:pPr eaLnBrk="1" hangingPunct="1"/>
            <a:r>
              <a:rPr lang="en-AU" altLang="en-US" sz="2600" b="1" smtClean="0"/>
              <a:t>“Promotions”</a:t>
            </a:r>
          </a:p>
          <a:p>
            <a:pPr eaLnBrk="1" hangingPunct="1">
              <a:buFontTx/>
              <a:buNone/>
            </a:pPr>
            <a:r>
              <a:rPr lang="en-AU" altLang="en-US" sz="2600" smtClean="0"/>
              <a:t>	</a:t>
            </a:r>
          </a:p>
        </p:txBody>
      </p:sp>
      <p:sp>
        <p:nvSpPr>
          <p:cNvPr id="68611" name="Rectangle 3"/>
          <p:cNvSpPr>
            <a:spLocks noGrp="1" noChangeArrowheads="1"/>
          </p:cNvSpPr>
          <p:nvPr>
            <p:ph type="title"/>
          </p:nvPr>
        </p:nvSpPr>
        <p:spPr>
          <a:xfrm>
            <a:off x="468313" y="274638"/>
            <a:ext cx="8675687" cy="1143000"/>
          </a:xfrm>
          <a:noFill/>
        </p:spPr>
        <p:txBody>
          <a:bodyPr/>
          <a:lstStyle/>
          <a:p>
            <a:pPr eaLnBrk="1" hangingPunct="1"/>
            <a:r>
              <a:rPr lang="en-AU" altLang="en-US" sz="3200" smtClean="0"/>
              <a:t>Out-smarting the super-marketing</a:t>
            </a:r>
          </a:p>
        </p:txBody>
      </p:sp>
      <p:pic>
        <p:nvPicPr>
          <p:cNvPr id="68612" name="Picture 3" descr="http://resources3.news.com.au/images/2011/10/05/1226159/208431-coles-supermarket-in-perth.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40200" y="2205038"/>
            <a:ext cx="3586163" cy="197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Box 4"/>
          <p:cNvSpPr txBox="1">
            <a:spLocks noChangeArrowheads="1"/>
          </p:cNvSpPr>
          <p:nvPr/>
        </p:nvSpPr>
        <p:spPr bwMode="auto">
          <a:xfrm>
            <a:off x="4356100" y="4365625"/>
            <a:ext cx="321151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buFontTx/>
              <a:buNone/>
            </a:pPr>
            <a:r>
              <a:rPr lang="en-AU" altLang="en-US" sz="2400"/>
              <a:t>Limit 3 per customer</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65218">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521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show="0">
  <p:cSld>
    <p:spTree>
      <p:nvGrpSpPr>
        <p:cNvPr id="1" name=""/>
        <p:cNvGrpSpPr/>
        <p:nvPr/>
      </p:nvGrpSpPr>
      <p:grpSpPr>
        <a:xfrm>
          <a:off x="0" y="0"/>
          <a:ext cx="0" cy="0"/>
          <a:chOff x="0" y="0"/>
          <a:chExt cx="0" cy="0"/>
        </a:xfrm>
      </p:grpSpPr>
      <p:sp>
        <p:nvSpPr>
          <p:cNvPr id="267266" name="Rectangle 2"/>
          <p:cNvSpPr>
            <a:spLocks noGrp="1" noChangeArrowheads="1"/>
          </p:cNvSpPr>
          <p:nvPr>
            <p:ph type="body" idx="1"/>
          </p:nvPr>
        </p:nvSpPr>
        <p:spPr>
          <a:xfrm>
            <a:off x="457200" y="1600200"/>
            <a:ext cx="8229600" cy="5257800"/>
          </a:xfrm>
        </p:spPr>
        <p:txBody>
          <a:bodyPr/>
          <a:lstStyle/>
          <a:p>
            <a:pPr eaLnBrk="1" hangingPunct="1"/>
            <a:r>
              <a:rPr lang="en-AU" altLang="en-US" sz="2600" b="1" smtClean="0"/>
              <a:t>“Buy one get one free”</a:t>
            </a:r>
          </a:p>
          <a:p>
            <a:pPr eaLnBrk="1" hangingPunct="1">
              <a:buFontTx/>
              <a:buNone/>
            </a:pPr>
            <a:r>
              <a:rPr lang="en-AU" altLang="en-US" sz="2600" smtClean="0"/>
              <a:t>	</a:t>
            </a:r>
          </a:p>
          <a:p>
            <a:pPr eaLnBrk="1" hangingPunct="1">
              <a:buFontTx/>
              <a:buNone/>
            </a:pPr>
            <a:endParaRPr lang="en-AU" altLang="en-US" sz="2600" smtClean="0"/>
          </a:p>
          <a:p>
            <a:pPr eaLnBrk="1" hangingPunct="1">
              <a:buFontTx/>
              <a:buNone/>
            </a:pPr>
            <a:endParaRPr lang="en-AU" altLang="en-US" sz="2600" smtClean="0"/>
          </a:p>
          <a:p>
            <a:pPr eaLnBrk="1" hangingPunct="1"/>
            <a:r>
              <a:rPr lang="en-AU" altLang="en-US" sz="2600" b="1" smtClean="0"/>
              <a:t>“In-store music”</a:t>
            </a:r>
          </a:p>
          <a:p>
            <a:pPr eaLnBrk="1" hangingPunct="1">
              <a:buFontTx/>
              <a:buNone/>
            </a:pPr>
            <a:r>
              <a:rPr lang="en-AU" altLang="en-US" sz="2600" smtClean="0"/>
              <a:t>	</a:t>
            </a:r>
          </a:p>
        </p:txBody>
      </p:sp>
      <p:sp>
        <p:nvSpPr>
          <p:cNvPr id="70659" name="Rectangle 3"/>
          <p:cNvSpPr>
            <a:spLocks noGrp="1" noChangeArrowheads="1"/>
          </p:cNvSpPr>
          <p:nvPr>
            <p:ph type="title"/>
          </p:nvPr>
        </p:nvSpPr>
        <p:spPr>
          <a:xfrm>
            <a:off x="323850" y="274638"/>
            <a:ext cx="8820150" cy="1143000"/>
          </a:xfrm>
          <a:noFill/>
        </p:spPr>
        <p:txBody>
          <a:bodyPr/>
          <a:lstStyle/>
          <a:p>
            <a:pPr eaLnBrk="1" hangingPunct="1"/>
            <a:r>
              <a:rPr lang="en-AU" altLang="en-US" sz="3200" smtClean="0"/>
              <a:t>Out-smarting the super-marketing</a:t>
            </a:r>
          </a:p>
        </p:txBody>
      </p:sp>
      <p:pic>
        <p:nvPicPr>
          <p:cNvPr id="70660" name="Picture 5" descr="http://ts1.mm.bing.net/th?id=I.4972941480034508&amp;p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3538" y="4149725"/>
            <a:ext cx="2700337"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7" descr="http://ts4.mm.bing.net/th?id=I.4775214070236051&amp;pid=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1700213"/>
            <a:ext cx="28575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672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266"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AU" altLang="en-US" sz="3200" smtClean="0"/>
              <a:t>Budgeting - 3. Cooking from scratch </a:t>
            </a:r>
          </a:p>
        </p:txBody>
      </p:sp>
      <p:pic>
        <p:nvPicPr>
          <p:cNvPr id="72707" name="Picture 2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3063" y="1325563"/>
            <a:ext cx="8313737"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3305175" y="3076575"/>
            <a:ext cx="2479675" cy="1214438"/>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pic>
        <p:nvPicPr>
          <p:cNvPr id="727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3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3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r>
              <a:rPr lang="en-AU" altLang="en-US" sz="3200" u="sng" smtClean="0"/>
              <a:t>Budgeting Myth or Fact </a:t>
            </a:r>
          </a:p>
        </p:txBody>
      </p:sp>
      <p:sp>
        <p:nvSpPr>
          <p:cNvPr id="3" name="Content Placeholder 2"/>
          <p:cNvSpPr>
            <a:spLocks noGrp="1"/>
          </p:cNvSpPr>
          <p:nvPr>
            <p:ph idx="1"/>
          </p:nvPr>
        </p:nvSpPr>
        <p:spPr>
          <a:xfrm>
            <a:off x="822325" y="1765300"/>
            <a:ext cx="7521575" cy="3579813"/>
          </a:xfrm>
        </p:spPr>
        <p:txBody>
          <a:bodyPr/>
          <a:lstStyle/>
          <a:p>
            <a:pPr marL="0" indent="0">
              <a:buFontTx/>
              <a:buNone/>
              <a:defRPr/>
            </a:pPr>
            <a:endParaRPr lang="en-AU" altLang="en-US" sz="3200" dirty="0" smtClean="0">
              <a:solidFill>
                <a:srgbClr val="000000"/>
              </a:solidFill>
              <a:latin typeface="Calibri" pitchFamily="34" charset="0"/>
            </a:endParaRPr>
          </a:p>
          <a:p>
            <a:pPr>
              <a:defRPr/>
            </a:pPr>
            <a:endParaRPr lang="en-AU" altLang="en-US" dirty="0" smtClean="0"/>
          </a:p>
        </p:txBody>
      </p:sp>
      <p:sp>
        <p:nvSpPr>
          <p:cNvPr id="6" name="Content Placeholder 2"/>
          <p:cNvSpPr txBox="1">
            <a:spLocks/>
          </p:cNvSpPr>
          <p:nvPr/>
        </p:nvSpPr>
        <p:spPr bwMode="auto">
          <a:xfrm>
            <a:off x="768350" y="2151063"/>
            <a:ext cx="7521575" cy="357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spcBef>
                <a:spcPct val="20000"/>
              </a:spcBef>
              <a:buChar char="•"/>
              <a:defRPr sz="2000">
                <a:solidFill>
                  <a:schemeClr val="tx1"/>
                </a:solidFill>
                <a:latin typeface="Arial" panose="020B0604020202020204" pitchFamily="34" charset="0"/>
              </a:defRPr>
            </a:lvl1pPr>
            <a:lvl2pPr marL="742950" indent="-285750" defTabSz="457200">
              <a:spcBef>
                <a:spcPct val="20000"/>
              </a:spcBef>
              <a:buChar char="–"/>
              <a:defRPr>
                <a:solidFill>
                  <a:schemeClr val="tx1"/>
                </a:solidFill>
                <a:latin typeface="Arial" panose="020B0604020202020204" pitchFamily="34" charset="0"/>
              </a:defRPr>
            </a:lvl2pPr>
            <a:lvl3pPr marL="1143000" indent="-228600" defTabSz="457200">
              <a:spcBef>
                <a:spcPct val="20000"/>
              </a:spcBef>
              <a:buChar char="•"/>
              <a:defRPr sz="1600">
                <a:solidFill>
                  <a:schemeClr val="tx1"/>
                </a:solidFill>
                <a:latin typeface="Arial" panose="020B0604020202020204" pitchFamily="34" charset="0"/>
              </a:defRPr>
            </a:lvl3pPr>
            <a:lvl4pPr marL="1600200" indent="-228600" defTabSz="457200">
              <a:spcBef>
                <a:spcPct val="20000"/>
              </a:spcBef>
              <a:buChar char="–"/>
              <a:defRPr sz="1400">
                <a:solidFill>
                  <a:schemeClr val="tx1"/>
                </a:solidFill>
                <a:latin typeface="Arial" panose="020B0604020202020204" pitchFamily="34" charset="0"/>
              </a:defRPr>
            </a:lvl4pPr>
            <a:lvl5pPr marL="2057400" indent="-228600" defTabSz="457200">
              <a:spcBef>
                <a:spcPct val="20000"/>
              </a:spcBef>
              <a:buChar char="»"/>
              <a:defRPr sz="14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r>
              <a:rPr lang="en-AU" altLang="en-US" sz="3200" b="0"/>
              <a:t>Take away foods are cheaper and more filling than home cooked meals</a:t>
            </a:r>
          </a:p>
          <a:p>
            <a:pPr eaLnBrk="1" hangingPunct="1"/>
            <a:endParaRPr lang="en-AU" altLang="en-US" sz="3200"/>
          </a:p>
          <a:p>
            <a:pPr eaLnBrk="1" hangingPunct="1"/>
            <a:r>
              <a:rPr lang="en-AU" altLang="en-US" sz="3200" b="0"/>
              <a:t>Myth</a:t>
            </a:r>
          </a:p>
          <a:p>
            <a:pPr eaLnBrk="1" hangingPunct="1"/>
            <a:endParaRPr lang="en-AU" altLang="en-US" sz="3200"/>
          </a:p>
        </p:txBody>
      </p:sp>
      <p:pic>
        <p:nvPicPr>
          <p:cNvPr id="7475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9538" y="3838575"/>
            <a:ext cx="2682875" cy="150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2013" y="3960813"/>
            <a:ext cx="1127125" cy="1262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34075" y="3657600"/>
            <a:ext cx="2786063" cy="1576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6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K 3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000"/>
    </mc:Choice>
    <mc:Fallback xmlns="">
      <p:transition spd="slow" advTm="47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par>
                          <p:cTn id="11" fill="hold">
                            <p:stCondLst>
                              <p:cond delay="0"/>
                            </p:stCondLst>
                            <p:childTnLst>
                              <p:par>
                                <p:cTn id="12" presetID="1" presetClass="mediacall" presetSubtype="0" fill="hold" nodeType="afterEffect">
                                  <p:stCondLst>
                                    <p:cond delay="0"/>
                                  </p:stCondLst>
                                  <p:childTnLst>
                                    <p:cmd type="call" cmd="playFrom(0.0)">
                                      <p:cBhvr>
                                        <p:cTn id="13" dur="4634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r>
              <a:rPr lang="en-AU" altLang="en-US" sz="3200" smtClean="0"/>
              <a:t>Cooking at home</a:t>
            </a:r>
          </a:p>
        </p:txBody>
      </p:sp>
      <p:sp>
        <p:nvSpPr>
          <p:cNvPr id="72707" name="Rectangle 3"/>
          <p:cNvSpPr>
            <a:spLocks noGrp="1" noChangeArrowheads="1"/>
          </p:cNvSpPr>
          <p:nvPr>
            <p:ph type="body" idx="1"/>
          </p:nvPr>
        </p:nvSpPr>
        <p:spPr>
          <a:xfrm>
            <a:off x="457200" y="1477963"/>
            <a:ext cx="8229600" cy="4997450"/>
          </a:xfrm>
        </p:spPr>
        <p:txBody>
          <a:bodyPr>
            <a:normAutofit/>
          </a:bodyPr>
          <a:lstStyle/>
          <a:p>
            <a:pPr>
              <a:defRPr/>
            </a:pPr>
            <a:r>
              <a:rPr lang="en-AU" altLang="en-US" sz="2600" dirty="0" smtClean="0">
                <a:cs typeface="Arial" panose="020B0604020202020204" pitchFamily="34" charset="0"/>
              </a:rPr>
              <a:t>Cheaper to cook with raw ingredients rather than buying ready-made </a:t>
            </a:r>
          </a:p>
          <a:p>
            <a:pPr>
              <a:defRPr/>
            </a:pPr>
            <a:endParaRPr lang="en-AU" altLang="en-US" sz="2600" dirty="0" smtClean="0">
              <a:cs typeface="Arial" panose="020B0604020202020204" pitchFamily="34" charset="0"/>
            </a:endParaRPr>
          </a:p>
          <a:p>
            <a:pPr>
              <a:defRPr/>
            </a:pPr>
            <a:r>
              <a:rPr lang="en-US" altLang="en-US" sz="2600" dirty="0" smtClean="0"/>
              <a:t>Serve </a:t>
            </a:r>
            <a:r>
              <a:rPr lang="en-US" altLang="en-US" sz="2600" dirty="0"/>
              <a:t>meals with more vegetables or grains and </a:t>
            </a:r>
            <a:r>
              <a:rPr lang="en-US" altLang="en-US" sz="2600" dirty="0" smtClean="0"/>
              <a:t>cereals</a:t>
            </a:r>
            <a:endParaRPr lang="en-US" altLang="en-US" sz="2600" dirty="0"/>
          </a:p>
          <a:p>
            <a:pPr marL="0" indent="0">
              <a:buFontTx/>
              <a:buNone/>
              <a:defRPr/>
            </a:pPr>
            <a:endParaRPr lang="en-AU" altLang="en-US" sz="2600" dirty="0" smtClean="0">
              <a:cs typeface="Arial" panose="020B0604020202020204" pitchFamily="34" charset="0"/>
            </a:endParaRPr>
          </a:p>
          <a:p>
            <a:pPr>
              <a:defRPr/>
            </a:pPr>
            <a:r>
              <a:rPr lang="en-AU" altLang="en-US" sz="2600" dirty="0" smtClean="0">
                <a:cs typeface="Arial" panose="020B0604020202020204" pitchFamily="34" charset="0"/>
              </a:rPr>
              <a:t>Basic take-away foods can be made at home at a much cheaper price.</a:t>
            </a:r>
          </a:p>
        </p:txBody>
      </p:sp>
      <p:pic>
        <p:nvPicPr>
          <p:cNvPr id="7680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55976" y="5013176"/>
            <a:ext cx="609600" cy="609600"/>
          </a:xfrm>
          <a:prstGeom prst="rect">
            <a:avLst/>
          </a:prstGeom>
        </p:spPr>
      </p:pic>
    </p:spTree>
  </p:cSld>
  <p:clrMapOvr>
    <a:masterClrMapping/>
  </p:clrMapOvr>
  <p:transition spd="slow" advTm="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0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r>
              <a:rPr lang="en-US" altLang="en-US" sz="3200" smtClean="0"/>
              <a:t>Cooking at home</a:t>
            </a:r>
          </a:p>
        </p:txBody>
      </p:sp>
      <p:sp>
        <p:nvSpPr>
          <p:cNvPr id="3" name="Content Placeholder 2"/>
          <p:cNvSpPr>
            <a:spLocks noGrp="1"/>
          </p:cNvSpPr>
          <p:nvPr>
            <p:ph idx="1"/>
          </p:nvPr>
        </p:nvSpPr>
        <p:spPr>
          <a:xfrm>
            <a:off x="457200" y="1460500"/>
            <a:ext cx="7521575" cy="4949825"/>
          </a:xfrm>
        </p:spPr>
        <p:txBody>
          <a:bodyPr>
            <a:normAutofit/>
          </a:bodyPr>
          <a:lstStyle/>
          <a:p>
            <a:pPr>
              <a:buFont typeface="Arial"/>
              <a:buChar char="•"/>
              <a:defRPr/>
            </a:pPr>
            <a:r>
              <a:rPr lang="en-US" sz="2600" dirty="0" smtClean="0"/>
              <a:t>Make your own homemade hamburgers, pizzas and souvlakis</a:t>
            </a:r>
          </a:p>
          <a:p>
            <a:pPr>
              <a:buFont typeface="Arial"/>
              <a:buChar char="•"/>
              <a:defRPr/>
            </a:pPr>
            <a:endParaRPr lang="en-US" sz="2600" dirty="0" smtClean="0"/>
          </a:p>
          <a:p>
            <a:pPr>
              <a:defRPr/>
            </a:pPr>
            <a:r>
              <a:rPr lang="en-US" sz="2600" dirty="0" smtClean="0"/>
              <a:t>Use less meat by using alternative sources of protein such as tin salmon or tin tuna, eggs, or lentils, tofu, chickpeas and kidney beans. </a:t>
            </a:r>
          </a:p>
          <a:p>
            <a:pPr>
              <a:defRPr/>
            </a:pPr>
            <a:endParaRPr lang="en-US" dirty="0" smtClean="0"/>
          </a:p>
          <a:p>
            <a:pPr>
              <a:defRPr/>
            </a:pPr>
            <a:endParaRPr lang="en-US" dirty="0" smtClean="0"/>
          </a:p>
          <a:p>
            <a:pPr>
              <a:buFont typeface="Arial"/>
              <a:buChar char="•"/>
              <a:defRPr/>
            </a:pPr>
            <a:endParaRPr lang="en-US" dirty="0" smtClean="0"/>
          </a:p>
          <a:p>
            <a:pPr marL="0" indent="0">
              <a:defRPr/>
            </a:pPr>
            <a:endParaRPr lang="en-US" dirty="0"/>
          </a:p>
        </p:txBody>
      </p:sp>
      <p:pic>
        <p:nvPicPr>
          <p:cNvPr id="78852" name="Picture 5" descr="http://ts2.mm.bing.net/th?id=I.4728703879940061&amp;pid=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4365625"/>
            <a:ext cx="2316163" cy="173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K 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92080" y="22877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00"/>
    </mc:Choice>
    <mc:Fallback xmlns="">
      <p:transition spd="slow"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7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95288" y="304800"/>
            <a:ext cx="8062912" cy="596900"/>
          </a:xfrm>
        </p:spPr>
        <p:txBody>
          <a:bodyPr/>
          <a:lstStyle/>
          <a:p>
            <a:pPr eaLnBrk="1" hangingPunct="1"/>
            <a:r>
              <a:rPr lang="en-AU" altLang="en-US" sz="3200" smtClean="0"/>
              <a:t>Modifying recipes</a:t>
            </a:r>
          </a:p>
        </p:txBody>
      </p:sp>
      <p:sp>
        <p:nvSpPr>
          <p:cNvPr id="28675" name="Rectangle 3"/>
          <p:cNvSpPr>
            <a:spLocks noGrp="1" noChangeArrowheads="1"/>
          </p:cNvSpPr>
          <p:nvPr>
            <p:ph type="body" idx="1"/>
          </p:nvPr>
        </p:nvSpPr>
        <p:spPr>
          <a:xfrm>
            <a:off x="0" y="1196975"/>
            <a:ext cx="9144000" cy="5661025"/>
          </a:xfrm>
        </p:spPr>
        <p:txBody>
          <a:bodyPr/>
          <a:lstStyle/>
          <a:p>
            <a:pPr eaLnBrk="1" hangingPunct="1">
              <a:buFontTx/>
              <a:buNone/>
            </a:pPr>
            <a:r>
              <a:rPr lang="en-AU" altLang="en-US" sz="2600" dirty="0" smtClean="0"/>
              <a:t>	You are making a Bolognese sauce for pasta.  The recipe says to use 1 kg of minced beef ($12.00).  What could you do to make this meal cheaper?</a:t>
            </a:r>
          </a:p>
          <a:p>
            <a:pPr eaLnBrk="1" hangingPunct="1">
              <a:buFontTx/>
              <a:buNone/>
            </a:pPr>
            <a:endParaRPr lang="en-AU" altLang="en-US" sz="2600" dirty="0" smtClean="0"/>
          </a:p>
          <a:p>
            <a:pPr lvl="1" eaLnBrk="1" hangingPunct="1">
              <a:buFontTx/>
              <a:buChar char="•"/>
            </a:pPr>
            <a:r>
              <a:rPr lang="en-AU" altLang="en-US" sz="2600" dirty="0" smtClean="0"/>
              <a:t>Replace half the beef with cooked lentils or red kidney beans (saves $4.63)</a:t>
            </a:r>
          </a:p>
          <a:p>
            <a:pPr lvl="1" eaLnBrk="1" hangingPunct="1">
              <a:buFontTx/>
              <a:buChar char="•"/>
            </a:pPr>
            <a:r>
              <a:rPr lang="en-AU" altLang="en-US" sz="2600" dirty="0" smtClean="0"/>
              <a:t>Add diced and cooked carrot and celery to replace some of the meat (saves $5.70)</a:t>
            </a:r>
          </a:p>
          <a:p>
            <a:pPr lvl="1" eaLnBrk="1" hangingPunct="1">
              <a:buFontTx/>
              <a:buChar char="•"/>
            </a:pPr>
            <a:r>
              <a:rPr lang="en-AU" altLang="en-US" sz="2600" dirty="0" smtClean="0"/>
              <a:t>If the recipe calls for red wine, use beef stock/tomato juice/water instead</a:t>
            </a:r>
          </a:p>
        </p:txBody>
      </p:sp>
      <p:pic>
        <p:nvPicPr>
          <p:cNvPr id="8090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3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220072" y="168345"/>
            <a:ext cx="609600" cy="609600"/>
          </a:xfrm>
          <a:prstGeom prst="rect">
            <a:avLst/>
          </a:prstGeom>
        </p:spPr>
      </p:pic>
    </p:spTree>
  </p:cSld>
  <p:clrMapOvr>
    <a:masterClrMapping/>
  </p:clrMapOvr>
  <p:transition spd="slow" advTm="4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5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95288" y="260350"/>
            <a:ext cx="7991475" cy="596900"/>
          </a:xfrm>
        </p:spPr>
        <p:txBody>
          <a:bodyPr/>
          <a:lstStyle/>
          <a:p>
            <a:pPr eaLnBrk="1" hangingPunct="1"/>
            <a:r>
              <a:rPr lang="en-AU" altLang="en-US" sz="3200" smtClean="0"/>
              <a:t>Modifying recipes</a:t>
            </a:r>
          </a:p>
        </p:txBody>
      </p:sp>
      <p:sp>
        <p:nvSpPr>
          <p:cNvPr id="22531" name="Rectangle 3"/>
          <p:cNvSpPr>
            <a:spLocks noGrp="1" noChangeArrowheads="1"/>
          </p:cNvSpPr>
          <p:nvPr>
            <p:ph type="body" idx="1"/>
          </p:nvPr>
        </p:nvSpPr>
        <p:spPr>
          <a:xfrm>
            <a:off x="0" y="1268413"/>
            <a:ext cx="8820150" cy="5589587"/>
          </a:xfrm>
        </p:spPr>
        <p:txBody>
          <a:bodyPr/>
          <a:lstStyle/>
          <a:p>
            <a:pPr eaLnBrk="1" hangingPunct="1">
              <a:buFontTx/>
              <a:buNone/>
            </a:pPr>
            <a:r>
              <a:rPr lang="en-AU" altLang="en-US" sz="2600" dirty="0" smtClean="0"/>
              <a:t>	You are making a stir fry for 4 people.  The recipe says to use 600g red meat.  What could you do to make this meal cheaper?</a:t>
            </a:r>
          </a:p>
          <a:p>
            <a:pPr lvl="1" eaLnBrk="1" hangingPunct="1">
              <a:buFontTx/>
              <a:buChar char="•"/>
            </a:pPr>
            <a:r>
              <a:rPr lang="en-AU" altLang="en-US" sz="2600" dirty="0" smtClean="0"/>
              <a:t>Cut down to 260g meat (65g per person as recommended) but serve with more vegetables or carbohydrates to provide more bulk (saves approximately $2.00)</a:t>
            </a:r>
          </a:p>
          <a:p>
            <a:pPr lvl="1" eaLnBrk="1" hangingPunct="1">
              <a:buFontTx/>
              <a:buChar char="•"/>
            </a:pPr>
            <a:r>
              <a:rPr lang="en-AU" altLang="en-US" sz="2600" dirty="0" smtClean="0"/>
              <a:t>Replace some or all of the meat with chicken (saves $3.60) or tofu (saves $5.73)</a:t>
            </a:r>
          </a:p>
          <a:p>
            <a:pPr lvl="1" eaLnBrk="1" hangingPunct="1">
              <a:buFontTx/>
              <a:buChar char="•"/>
            </a:pPr>
            <a:r>
              <a:rPr lang="en-AU" altLang="en-US" sz="2600" dirty="0" smtClean="0"/>
              <a:t>Replace some or all of the meat with chickpeas or red kidney beans (saves approx. $13.00) </a:t>
            </a:r>
          </a:p>
        </p:txBody>
      </p:sp>
      <p:pic>
        <p:nvPicPr>
          <p:cNvPr id="8294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r>
              <a:rPr lang="en-AU" altLang="en-US" sz="3200" smtClean="0"/>
              <a:t>Excuses, excuses!</a:t>
            </a:r>
          </a:p>
        </p:txBody>
      </p:sp>
      <p:sp>
        <p:nvSpPr>
          <p:cNvPr id="57347" name="Rectangle 3"/>
          <p:cNvSpPr>
            <a:spLocks noGrp="1" noChangeArrowheads="1"/>
          </p:cNvSpPr>
          <p:nvPr>
            <p:ph type="body" idx="1"/>
          </p:nvPr>
        </p:nvSpPr>
        <p:spPr>
          <a:xfrm>
            <a:off x="827088" y="981075"/>
            <a:ext cx="7772400" cy="4114800"/>
          </a:xfrm>
        </p:spPr>
        <p:txBody>
          <a:bodyPr/>
          <a:lstStyle/>
          <a:p>
            <a:pPr eaLnBrk="1" hangingPunct="1"/>
            <a:r>
              <a:rPr lang="en-AU" altLang="en-US" sz="2600" smtClean="0"/>
              <a:t>I can’t cook!</a:t>
            </a:r>
          </a:p>
          <a:p>
            <a:pPr eaLnBrk="1" hangingPunct="1">
              <a:buFontTx/>
              <a:buNone/>
            </a:pPr>
            <a:endParaRPr lang="en-AU" altLang="en-US" sz="2600" smtClean="0"/>
          </a:p>
          <a:p>
            <a:pPr lvl="1" eaLnBrk="1" hangingPunct="1"/>
            <a:r>
              <a:rPr lang="en-AU" altLang="en-US" sz="2600" smtClean="0"/>
              <a:t>It’s not about gourmet perfection it’s about simple food. Anybody can cook using a few basic skills… especially you!</a:t>
            </a:r>
          </a:p>
          <a:p>
            <a:pPr lvl="1" eaLnBrk="1" hangingPunct="1"/>
            <a:r>
              <a:rPr lang="en-AU" altLang="en-US" sz="2600" smtClean="0"/>
              <a:t>Choose simple recipes with few ingredients and move on to more complex recipes as you gain confidence.</a:t>
            </a:r>
          </a:p>
        </p:txBody>
      </p:sp>
      <p:pic>
        <p:nvPicPr>
          <p:cNvPr id="84996" name="Picture 5" descr="http://ts2.mm.bing.net/th?id=I.5001893866767593&amp;pid=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638" y="4221163"/>
            <a:ext cx="2016125" cy="216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4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219700" y="200025"/>
            <a:ext cx="609600" cy="609600"/>
          </a:xfrm>
          <a:prstGeom prst="rect">
            <a:avLst/>
          </a:prstGeom>
        </p:spPr>
      </p:pic>
    </p:spTree>
  </p:cSld>
  <p:clrMapOvr>
    <a:masterClrMapping/>
  </p:clrMapOvr>
  <p:transition spd="slow" advTm="23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73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7347">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57347">
                                            <p:txEl>
                                              <p:pRg st="3" end="3"/>
                                            </p:txEl>
                                          </p:spTgt>
                                        </p:tgtEl>
                                        <p:attrNameLst>
                                          <p:attrName>style.visibility</p:attrName>
                                        </p:attrNameLst>
                                      </p:cBhvr>
                                      <p:to>
                                        <p:strVal val="visible"/>
                                      </p:to>
                                    </p:set>
                                  </p:childTnLst>
                                </p:cTn>
                              </p:par>
                            </p:childTnLst>
                          </p:cTn>
                        </p:par>
                        <p:par>
                          <p:cTn id="11" fill="hold">
                            <p:stCondLst>
                              <p:cond delay="500"/>
                            </p:stCondLst>
                            <p:childTnLst>
                              <p:par>
                                <p:cTn id="12" presetID="1" presetClass="mediacall" presetSubtype="0" fill="hold" nodeType="afterEffect">
                                  <p:stCondLst>
                                    <p:cond delay="0"/>
                                  </p:stCondLst>
                                  <p:childTnLst>
                                    <p:cmd type="call" cmd="playFrom(0.0)">
                                      <p:cBhvr>
                                        <p:cTn id="13" dur="226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3"/>
                </p:tgtEl>
              </p:cMediaNode>
            </p:audio>
          </p:childTnLst>
        </p:cTn>
      </p:par>
    </p:tnLst>
    <p:bldLst>
      <p:bldP spid="57347"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AU" altLang="en-US" sz="3200" smtClean="0"/>
              <a:t>Budgeting – 1. Menu Planning</a:t>
            </a:r>
          </a:p>
        </p:txBody>
      </p:sp>
      <p:pic>
        <p:nvPicPr>
          <p:cNvPr id="13315" name="Picture 65"/>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a:xfrm>
            <a:off x="193675" y="1312863"/>
            <a:ext cx="8845550" cy="5138737"/>
          </a:xfrm>
        </p:spPr>
      </p:pic>
      <p:sp>
        <p:nvSpPr>
          <p:cNvPr id="4" name="Rectangle 3"/>
          <p:cNvSpPr/>
          <p:nvPr/>
        </p:nvSpPr>
        <p:spPr>
          <a:xfrm>
            <a:off x="3324225" y="3359150"/>
            <a:ext cx="2584450" cy="130016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pic>
        <p:nvPicPr>
          <p:cNvPr id="13317"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704431"/>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000"/>
    </mc:Choice>
    <mc:Fallback xmlns="">
      <p:transition spd="slow"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43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pPr eaLnBrk="1" hangingPunct="1"/>
            <a:r>
              <a:rPr lang="en-AU" altLang="en-US" sz="3200" smtClean="0"/>
              <a:t>Excuses, excuses!</a:t>
            </a:r>
          </a:p>
        </p:txBody>
      </p:sp>
      <p:sp>
        <p:nvSpPr>
          <p:cNvPr id="58371" name="Rectangle 3"/>
          <p:cNvSpPr>
            <a:spLocks noGrp="1" noChangeArrowheads="1"/>
          </p:cNvSpPr>
          <p:nvPr>
            <p:ph type="body" idx="1"/>
          </p:nvPr>
        </p:nvSpPr>
        <p:spPr/>
        <p:txBody>
          <a:bodyPr/>
          <a:lstStyle/>
          <a:p>
            <a:pPr eaLnBrk="1" hangingPunct="1"/>
            <a:r>
              <a:rPr lang="en-AU" altLang="en-US" sz="2600" smtClean="0"/>
              <a:t>It takes too long to prepare and I don’t have the time.</a:t>
            </a:r>
          </a:p>
          <a:p>
            <a:pPr eaLnBrk="1" hangingPunct="1">
              <a:buFontTx/>
              <a:buNone/>
            </a:pPr>
            <a:endParaRPr lang="en-AU" altLang="en-US" sz="2600" smtClean="0"/>
          </a:p>
          <a:p>
            <a:pPr lvl="1" eaLnBrk="1" hangingPunct="1"/>
            <a:r>
              <a:rPr lang="en-AU" altLang="en-US" sz="2600" smtClean="0"/>
              <a:t>A healthy meal with fresh, simple ingredients can be prepared in around 30 minutes.  When you want a quick meal, steer away from complicated recipes and instead make pasta, stir fries or one-pot dishes.</a:t>
            </a:r>
          </a:p>
        </p:txBody>
      </p:sp>
      <p:pic>
        <p:nvPicPr>
          <p:cNvPr id="87044" name="Picture 5" descr="http://ts2.mm.bing.net/th?id=I.4962959976694393&amp;pid=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5963" y="4365625"/>
            <a:ext cx="188595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837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83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en-AU" altLang="en-US" sz="3200" smtClean="0"/>
              <a:t>Excuses, excuses!</a:t>
            </a:r>
          </a:p>
        </p:txBody>
      </p:sp>
      <p:sp>
        <p:nvSpPr>
          <p:cNvPr id="89091" name="Rectangle 3"/>
          <p:cNvSpPr>
            <a:spLocks noGrp="1" noChangeArrowheads="1"/>
          </p:cNvSpPr>
          <p:nvPr>
            <p:ph type="body" idx="1"/>
          </p:nvPr>
        </p:nvSpPr>
        <p:spPr/>
        <p:txBody>
          <a:bodyPr/>
          <a:lstStyle/>
          <a:p>
            <a:pPr eaLnBrk="1" hangingPunct="1"/>
            <a:endParaRPr lang="en-AU" altLang="en-US" sz="2600" dirty="0" smtClean="0"/>
          </a:p>
          <a:p>
            <a:pPr eaLnBrk="1" hangingPunct="1"/>
            <a:r>
              <a:rPr lang="en-AU" altLang="en-US" sz="2600" dirty="0" smtClean="0"/>
              <a:t>I hate shopping.</a:t>
            </a:r>
          </a:p>
          <a:p>
            <a:pPr eaLnBrk="1" hangingPunct="1">
              <a:buFontTx/>
              <a:buNone/>
            </a:pPr>
            <a:endParaRPr lang="en-AU" altLang="en-US" sz="2600" dirty="0" smtClean="0"/>
          </a:p>
          <a:p>
            <a:pPr lvl="1" eaLnBrk="1" hangingPunct="1"/>
            <a:r>
              <a:rPr lang="en-AU" altLang="en-US" sz="2600" dirty="0" smtClean="0"/>
              <a:t>If you are one of these people perhaps the best thing you can do is be as organised as possible to limit the time you need to spend in the shop. This includes menu planning, writing a shopping list and knowing your supermarket layout</a:t>
            </a:r>
          </a:p>
        </p:txBody>
      </p:sp>
      <p:pic>
        <p:nvPicPr>
          <p:cNvPr id="8909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AU" altLang="en-US" sz="3200" smtClean="0"/>
              <a:t>Excuses, excuses!</a:t>
            </a:r>
          </a:p>
        </p:txBody>
      </p:sp>
      <p:sp>
        <p:nvSpPr>
          <p:cNvPr id="59395" name="Rectangle 3"/>
          <p:cNvSpPr>
            <a:spLocks noGrp="1" noChangeArrowheads="1"/>
          </p:cNvSpPr>
          <p:nvPr>
            <p:ph type="body" idx="1"/>
          </p:nvPr>
        </p:nvSpPr>
        <p:spPr/>
        <p:txBody>
          <a:bodyPr/>
          <a:lstStyle/>
          <a:p>
            <a:pPr eaLnBrk="1" hangingPunct="1"/>
            <a:endParaRPr lang="en-AU" altLang="en-US" sz="2600" dirty="0" smtClean="0"/>
          </a:p>
          <a:p>
            <a:pPr eaLnBrk="1" hangingPunct="1"/>
            <a:r>
              <a:rPr lang="en-AU" altLang="en-US" sz="2600" dirty="0" smtClean="0"/>
              <a:t>I can’t be bothered to cook for one.</a:t>
            </a:r>
          </a:p>
          <a:p>
            <a:pPr eaLnBrk="1" hangingPunct="1">
              <a:buFontTx/>
              <a:buNone/>
            </a:pPr>
            <a:endParaRPr lang="en-AU" altLang="en-US" sz="2600" dirty="0" smtClean="0"/>
          </a:p>
          <a:p>
            <a:pPr lvl="1" eaLnBrk="1" hangingPunct="1"/>
            <a:r>
              <a:rPr lang="en-AU" altLang="en-US" sz="2600" dirty="0" smtClean="0"/>
              <a:t>If you’re short on time during the week why not have a weekend </a:t>
            </a:r>
            <a:r>
              <a:rPr lang="en-AU" altLang="en-US" sz="2600" dirty="0" err="1" smtClean="0"/>
              <a:t>cookfest</a:t>
            </a:r>
            <a:r>
              <a:rPr lang="en-AU" altLang="en-US" sz="2600" dirty="0" smtClean="0"/>
              <a:t> and freeze meals for use on weeknights.</a:t>
            </a:r>
          </a:p>
          <a:p>
            <a:pPr lvl="1" eaLnBrk="1" hangingPunct="1"/>
            <a:r>
              <a:rPr lang="en-AU" altLang="en-US" sz="2600" dirty="0" smtClean="0"/>
              <a:t>Invite a friend over and take it in turns to cook for each other.</a:t>
            </a:r>
          </a:p>
        </p:txBody>
      </p:sp>
      <p:pic>
        <p:nvPicPr>
          <p:cNvPr id="9114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en-AU" altLang="en-US" sz="3200" smtClean="0"/>
              <a:t>Excuses, excuses!</a:t>
            </a:r>
          </a:p>
        </p:txBody>
      </p:sp>
      <p:sp>
        <p:nvSpPr>
          <p:cNvPr id="93187" name="Rectangle 3"/>
          <p:cNvSpPr>
            <a:spLocks noGrp="1" noChangeArrowheads="1"/>
          </p:cNvSpPr>
          <p:nvPr>
            <p:ph type="body" idx="1"/>
          </p:nvPr>
        </p:nvSpPr>
        <p:spPr/>
        <p:txBody>
          <a:bodyPr/>
          <a:lstStyle/>
          <a:p>
            <a:pPr eaLnBrk="1" hangingPunct="1"/>
            <a:r>
              <a:rPr lang="en-AU" altLang="en-US" sz="2600" smtClean="0"/>
              <a:t>It’s too difficult to get to the shop.</a:t>
            </a:r>
          </a:p>
          <a:p>
            <a:pPr eaLnBrk="1" hangingPunct="1">
              <a:buFontTx/>
              <a:buNone/>
            </a:pPr>
            <a:endParaRPr lang="en-AU" altLang="en-US" sz="2600" smtClean="0"/>
          </a:p>
          <a:p>
            <a:pPr lvl="1" eaLnBrk="1" hangingPunct="1"/>
            <a:r>
              <a:rPr lang="en-AU" altLang="en-US" sz="2600" smtClean="0"/>
              <a:t>It might be worth enquiring about home delivery in your area. Some smaller businesses (e.g. greengrocers) offer a free delivery service. </a:t>
            </a:r>
          </a:p>
          <a:p>
            <a:pPr lvl="1" eaLnBrk="1" hangingPunct="1"/>
            <a:r>
              <a:rPr lang="en-AU" altLang="en-US" sz="2600" smtClean="0"/>
              <a:t>Try to arrange to shop once a week with a friend who has a car.</a:t>
            </a:r>
          </a:p>
        </p:txBody>
      </p:sp>
      <p:pic>
        <p:nvPicPr>
          <p:cNvPr id="9318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AU" altLang="en-US" sz="3200" smtClean="0"/>
              <a:t>Excuses, excuses!</a:t>
            </a:r>
          </a:p>
        </p:txBody>
      </p:sp>
      <p:sp>
        <p:nvSpPr>
          <p:cNvPr id="60419" name="Rectangle 3"/>
          <p:cNvSpPr>
            <a:spLocks noGrp="1" noChangeArrowheads="1"/>
          </p:cNvSpPr>
          <p:nvPr>
            <p:ph type="body" idx="1"/>
          </p:nvPr>
        </p:nvSpPr>
        <p:spPr>
          <a:xfrm>
            <a:off x="457200" y="1484313"/>
            <a:ext cx="8507413" cy="5257800"/>
          </a:xfrm>
        </p:spPr>
        <p:txBody>
          <a:bodyPr/>
          <a:lstStyle/>
          <a:p>
            <a:pPr eaLnBrk="1" hangingPunct="1"/>
            <a:r>
              <a:rPr lang="en-AU" altLang="en-US" sz="2600" dirty="0" smtClean="0"/>
              <a:t>My family all like different meals – I can’t please them all!</a:t>
            </a:r>
          </a:p>
          <a:p>
            <a:pPr eaLnBrk="1" hangingPunct="1">
              <a:buFontTx/>
              <a:buNone/>
            </a:pPr>
            <a:endParaRPr lang="en-AU" altLang="en-US" sz="2600" dirty="0" smtClean="0"/>
          </a:p>
          <a:p>
            <a:pPr lvl="1" eaLnBrk="1" hangingPunct="1"/>
            <a:r>
              <a:rPr lang="en-AU" altLang="en-US" sz="2600" dirty="0" smtClean="0"/>
              <a:t>Including your family in the planning process can assist with this problem.  E.g. If they only like convenience/fast food, try to make healthier versions at home.  You may want to make sure each person gets their favourite healthy choice at least once a week.  Try to introduce them to new foods as often as possible.</a:t>
            </a:r>
          </a:p>
        </p:txBody>
      </p:sp>
      <p:pic>
        <p:nvPicPr>
          <p:cNvPr id="9523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AU" altLang="en-US" sz="3200" smtClean="0"/>
              <a:t>Excuses, excuses!</a:t>
            </a:r>
          </a:p>
        </p:txBody>
      </p:sp>
      <p:sp>
        <p:nvSpPr>
          <p:cNvPr id="61443" name="Rectangle 3"/>
          <p:cNvSpPr>
            <a:spLocks noGrp="1" noChangeArrowheads="1"/>
          </p:cNvSpPr>
          <p:nvPr>
            <p:ph type="body" idx="1"/>
          </p:nvPr>
        </p:nvSpPr>
        <p:spPr/>
        <p:txBody>
          <a:bodyPr/>
          <a:lstStyle/>
          <a:p>
            <a:pPr eaLnBrk="1" hangingPunct="1"/>
            <a:r>
              <a:rPr lang="en-AU" altLang="en-US" sz="2600" dirty="0" smtClean="0"/>
              <a:t>I don’t have the right ingredients to make anything.</a:t>
            </a:r>
          </a:p>
          <a:p>
            <a:pPr eaLnBrk="1" hangingPunct="1">
              <a:buFontTx/>
              <a:buNone/>
            </a:pPr>
            <a:endParaRPr lang="en-AU" altLang="en-US" sz="2600" dirty="0" smtClean="0"/>
          </a:p>
          <a:p>
            <a:pPr lvl="1" eaLnBrk="1" hangingPunct="1"/>
            <a:r>
              <a:rPr lang="en-AU" altLang="en-US" sz="2600" dirty="0" smtClean="0"/>
              <a:t>If you keep your freezer, fridge and pantry well-stocked with the basic items, you will always have a quick meal available.  The next module will cover what these basic items are and how to store them.</a:t>
            </a:r>
          </a:p>
        </p:txBody>
      </p:sp>
      <p:pic>
        <p:nvPicPr>
          <p:cNvPr id="9728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AU" altLang="en-US" sz="3200" smtClean="0"/>
              <a:t>Budgeting - 4. Storing Food  </a:t>
            </a:r>
          </a:p>
        </p:txBody>
      </p:sp>
      <p:pic>
        <p:nvPicPr>
          <p:cNvPr id="9933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5" y="1333500"/>
            <a:ext cx="8894763" cy="513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3330575" y="3268663"/>
            <a:ext cx="2479675" cy="121285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AU"/>
          </a:p>
        </p:txBody>
      </p:sp>
      <p:pic>
        <p:nvPicPr>
          <p:cNvPr id="9933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4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5612" y="326548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0"/>
    </mc:Choice>
    <mc:Fallback xmlns="">
      <p:transition spd="slow"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9625" y="1798638"/>
            <a:ext cx="7521575" cy="3579812"/>
          </a:xfrm>
        </p:spPr>
        <p:txBody>
          <a:bodyPr/>
          <a:lstStyle/>
          <a:p>
            <a:pPr>
              <a:defRPr/>
            </a:pPr>
            <a:r>
              <a:rPr lang="en-US" altLang="en-US" sz="3200" dirty="0">
                <a:solidFill>
                  <a:srgbClr val="000000"/>
                </a:solidFill>
              </a:rPr>
              <a:t>What are some good items to keep in </a:t>
            </a:r>
            <a:r>
              <a:rPr lang="en-US" altLang="en-US" sz="3200" dirty="0" smtClean="0">
                <a:solidFill>
                  <a:srgbClr val="000000"/>
                </a:solidFill>
              </a:rPr>
              <a:t>your pantry</a:t>
            </a:r>
            <a:r>
              <a:rPr lang="en-US" altLang="en-US" sz="3200" dirty="0">
                <a:solidFill>
                  <a:srgbClr val="000000"/>
                </a:solidFill>
              </a:rPr>
              <a:t>, fridge and freezer?</a:t>
            </a:r>
            <a:endParaRPr lang="en-AU" altLang="en-US" sz="3200" dirty="0" smtClean="0">
              <a:solidFill>
                <a:srgbClr val="000000"/>
              </a:solidFill>
            </a:endParaRPr>
          </a:p>
          <a:p>
            <a:pPr marL="0" indent="0">
              <a:buFontTx/>
              <a:buNone/>
              <a:defRPr/>
            </a:pPr>
            <a:endParaRPr lang="en-AU" altLang="en-US" sz="3200" dirty="0" smtClean="0">
              <a:solidFill>
                <a:srgbClr val="000000"/>
              </a:solidFill>
            </a:endParaRPr>
          </a:p>
          <a:p>
            <a:pPr>
              <a:defRPr/>
            </a:pPr>
            <a:endParaRPr lang="en-AU" altLang="en-US" dirty="0" smtClean="0"/>
          </a:p>
        </p:txBody>
      </p:sp>
      <p:sp>
        <p:nvSpPr>
          <p:cNvPr id="101379" name="Title 1"/>
          <p:cNvSpPr txBox="1">
            <a:spLocks/>
          </p:cNvSpPr>
          <p:nvPr/>
        </p:nvSpPr>
        <p:spPr bwMode="auto">
          <a:xfrm>
            <a:off x="457200" y="0"/>
            <a:ext cx="8229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anchor="ctr"/>
          <a:lstStyle>
            <a:lvl1pPr defTabSz="457200">
              <a:spcBef>
                <a:spcPct val="20000"/>
              </a:spcBef>
              <a:buChar char="•"/>
              <a:defRPr sz="2000">
                <a:solidFill>
                  <a:schemeClr val="tx1"/>
                </a:solidFill>
                <a:latin typeface="Arial" panose="020B0604020202020204" pitchFamily="34" charset="0"/>
              </a:defRPr>
            </a:lvl1pPr>
            <a:lvl2pPr marL="742950" indent="-285750" defTabSz="457200">
              <a:spcBef>
                <a:spcPct val="20000"/>
              </a:spcBef>
              <a:buChar char="–"/>
              <a:defRPr>
                <a:solidFill>
                  <a:schemeClr val="tx1"/>
                </a:solidFill>
                <a:latin typeface="Arial" panose="020B0604020202020204" pitchFamily="34" charset="0"/>
              </a:defRPr>
            </a:lvl2pPr>
            <a:lvl3pPr marL="1143000" indent="-228600" defTabSz="457200">
              <a:spcBef>
                <a:spcPct val="20000"/>
              </a:spcBef>
              <a:buChar char="•"/>
              <a:defRPr sz="1600">
                <a:solidFill>
                  <a:schemeClr val="tx1"/>
                </a:solidFill>
                <a:latin typeface="Arial" panose="020B0604020202020204" pitchFamily="34" charset="0"/>
              </a:defRPr>
            </a:lvl3pPr>
            <a:lvl4pPr marL="1600200" indent="-228600" defTabSz="457200">
              <a:spcBef>
                <a:spcPct val="20000"/>
              </a:spcBef>
              <a:buChar char="–"/>
              <a:defRPr sz="1400">
                <a:solidFill>
                  <a:schemeClr val="tx1"/>
                </a:solidFill>
                <a:latin typeface="Arial" panose="020B0604020202020204" pitchFamily="34" charset="0"/>
              </a:defRPr>
            </a:lvl4pPr>
            <a:lvl5pPr marL="2057400" indent="-228600" defTabSz="457200">
              <a:spcBef>
                <a:spcPct val="20000"/>
              </a:spcBef>
              <a:buChar char="»"/>
              <a:defRPr sz="14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spcBef>
                <a:spcPct val="0"/>
              </a:spcBef>
              <a:buFontTx/>
              <a:buNone/>
            </a:pPr>
            <a:r>
              <a:rPr lang="en-AU" altLang="en-US" sz="3400">
                <a:solidFill>
                  <a:schemeClr val="bg1"/>
                </a:solidFill>
              </a:rPr>
              <a:t>Storing Food </a:t>
            </a:r>
            <a:endParaRPr lang="en-AU" altLang="en-US" sz="3400" u="sng">
              <a:solidFill>
                <a:schemeClr val="bg1"/>
              </a:solidFill>
            </a:endParaRPr>
          </a:p>
        </p:txBody>
      </p:sp>
      <p:pic>
        <p:nvPicPr>
          <p:cNvPr id="10138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488" y="3730625"/>
            <a:ext cx="2468562"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138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84725" y="3730625"/>
            <a:ext cx="24622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1382" name="Title 1"/>
          <p:cNvSpPr>
            <a:spLocks noGrp="1"/>
          </p:cNvSpPr>
          <p:nvPr>
            <p:ph type="title"/>
          </p:nvPr>
        </p:nvSpPr>
        <p:spPr>
          <a:xfrm>
            <a:off x="684213" y="549275"/>
            <a:ext cx="7521575" cy="547688"/>
          </a:xfrm>
        </p:spPr>
        <p:txBody>
          <a:bodyPr/>
          <a:lstStyle/>
          <a:p>
            <a:r>
              <a:rPr lang="en-AU" altLang="en-US" sz="3200" smtClean="0"/>
              <a:t>Storing food </a:t>
            </a:r>
          </a:p>
        </p:txBody>
      </p:sp>
      <p:pic>
        <p:nvPicPr>
          <p:cNvPr id="101383"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K 4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100"/>
    </mc:Choice>
    <mc:Fallback xmlns="">
      <p:transition spd="slow" advTm="24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1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AU" altLang="en-US" sz="3200" smtClean="0"/>
              <a:t>Stocking up</a:t>
            </a:r>
          </a:p>
        </p:txBody>
      </p:sp>
      <p:graphicFrame>
        <p:nvGraphicFramePr>
          <p:cNvPr id="299505" name="Group 497"/>
          <p:cNvGraphicFramePr>
            <a:graphicFrameLocks noGrp="1"/>
          </p:cNvGraphicFramePr>
          <p:nvPr>
            <p:ph idx="1"/>
          </p:nvPr>
        </p:nvGraphicFramePr>
        <p:xfrm>
          <a:off x="755650" y="981075"/>
          <a:ext cx="8134350" cy="4854576"/>
        </p:xfrm>
        <a:graphic>
          <a:graphicData uri="http://schemas.openxmlformats.org/drawingml/2006/table">
            <a:tbl>
              <a:tblPr/>
              <a:tblGrid>
                <a:gridCol w="3289300">
                  <a:extLst>
                    <a:ext uri="{9D8B030D-6E8A-4147-A177-3AD203B41FA5}">
                      <a16:colId xmlns:a16="http://schemas.microsoft.com/office/drawing/2014/main" val="20000"/>
                    </a:ext>
                  </a:extLst>
                </a:gridCol>
                <a:gridCol w="2762250">
                  <a:extLst>
                    <a:ext uri="{9D8B030D-6E8A-4147-A177-3AD203B41FA5}">
                      <a16:colId xmlns:a16="http://schemas.microsoft.com/office/drawing/2014/main" val="20001"/>
                    </a:ext>
                  </a:extLst>
                </a:gridCol>
                <a:gridCol w="2082800">
                  <a:extLst>
                    <a:ext uri="{9D8B030D-6E8A-4147-A177-3AD203B41FA5}">
                      <a16:colId xmlns:a16="http://schemas.microsoft.com/office/drawing/2014/main" val="20002"/>
                    </a:ext>
                  </a:extLst>
                </a:gridCol>
              </a:tblGrid>
              <a:tr h="3603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Frozen vegetable mix</a:t>
                      </a:r>
                      <a:endParaRPr kumimoji="0" lang="en-AU" sz="1800" b="0" i="0" u="none" strike="noStrike" cap="none" normalizeH="0" baseline="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Bread</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Filo pastry</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576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Frozen Peas</a:t>
                      </a:r>
                      <a:endParaRPr kumimoji="0" lang="en-AU" sz="1800" b="0" i="0" u="none" strike="noStrike" cap="none" normalizeH="0" baseline="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Pizza bases</a:t>
                      </a:r>
                      <a:endParaRPr kumimoji="0" lang="en-AU"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28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Milk</a:t>
                      </a:r>
                      <a:endParaRPr kumimoji="0" lang="en-AU" sz="1800" b="0" i="0" u="none" strike="noStrike" cap="none" normalizeH="0" baseline="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Margarine/butter</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Egg</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36563">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Cheese</a:t>
                      </a:r>
                      <a:endParaRPr kumimoji="0" lang="en-AU" sz="1800" b="0" i="0" u="none" strike="noStrike" cap="none" normalizeH="0" baseline="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Mayonnaise (low fat)</a:t>
                      </a:r>
                      <a:endParaRPr kumimoji="0" lang="en-AU"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Plain yogurt</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65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Flour – plain and S.R.</a:t>
                      </a:r>
                      <a:endParaRPr kumimoji="0" lang="en-AU" sz="1800" b="0" i="0" u="none" strike="noStrike" cap="none" normalizeH="0" baseline="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Canned tuna</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Olive/canola oil</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528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Cornflour</a:t>
                      </a:r>
                      <a:endParaRPr kumimoji="0" lang="en-AU" sz="1800" b="0" i="0" u="none" strike="noStrike" cap="none" normalizeH="0" baseline="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Canned fruit</a:t>
                      </a:r>
                      <a:endParaRPr kumimoji="0" lang="en-AU"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Vinegar</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528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Stock powder/cubes</a:t>
                      </a:r>
                      <a:endParaRPr kumimoji="0" lang="en-AU" sz="1800" b="0" i="0" u="none" strike="noStrike" cap="none" normalizeH="0" baseline="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Canned corn</a:t>
                      </a:r>
                      <a:endParaRPr kumimoji="0" lang="en-AU"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Tomato paste</a:t>
                      </a:r>
                      <a:endParaRPr kumimoji="0" lang="en-AU"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3528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Onions</a:t>
                      </a:r>
                      <a:endParaRPr kumimoji="0" lang="en-AU" sz="1800" b="0" i="0" u="none" strike="noStrike" cap="none" normalizeH="0" baseline="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Canned tomatoes</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Soy sauce</a:t>
                      </a:r>
                      <a:endParaRPr kumimoji="0" lang="en-AU" sz="1800" b="0" i="0" u="none" strike="noStrike" cap="none" normalizeH="0" baseline="0" smtClean="0">
                        <a:ln>
                          <a:noFill/>
                        </a:ln>
                        <a:solidFill>
                          <a:schemeClr val="tx1"/>
                        </a:solidFill>
                        <a:effectLst/>
                        <a:latin typeface="Arial" charset="0"/>
                      </a:endParaRPr>
                    </a:p>
                  </a:txBody>
                  <a:tcPr anchor="ct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3528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Skim milk powder</a:t>
                      </a:r>
                      <a:endParaRPr kumimoji="0" lang="en-AU" sz="1800" b="0" i="0" u="none" strike="noStrike" cap="none" normalizeH="0" baseline="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Garlic</a:t>
                      </a: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Chilli powder</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3528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Custard powder</a:t>
                      </a:r>
                      <a:endParaRPr kumimoji="0" lang="en-AU" sz="1800" b="0" i="0" u="none" strike="noStrike" cap="none" normalizeH="0" baseline="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Baked beans</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Oregano</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365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Sugar – brown and white</a:t>
                      </a:r>
                      <a:endParaRPr kumimoji="0" lang="en-AU" sz="1800" b="0" i="0" u="none" strike="noStrike" cap="none" normalizeH="0" baseline="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Canned evaporated milk</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Curry powder</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3528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Rice</a:t>
                      </a:r>
                      <a:endParaRPr kumimoji="0" lang="en-AU" sz="1800" b="0" i="0" u="none" strike="noStrike" cap="none" normalizeH="0" baseline="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Oats</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Cinnamon</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3528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Pasta (and/or noodles)</a:t>
                      </a:r>
                      <a:endParaRPr kumimoji="0" lang="en-AU" sz="1800" b="0" i="0" u="none" strike="noStrike" cap="none" normalizeH="0" baseline="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Breakfast cereal</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Nutmeg</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3655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Pepper</a:t>
                      </a:r>
                      <a:endParaRPr kumimoji="0" lang="en-AU" sz="1800" b="0" i="0" u="none" strike="noStrike" cap="none" normalizeH="0" baseline="0" smtClean="0">
                        <a:ln>
                          <a:noFill/>
                        </a:ln>
                        <a:solidFill>
                          <a:schemeClr val="tx1"/>
                        </a:solidFill>
                        <a:effectLst/>
                        <a:latin typeface="Arial" charset="0"/>
                      </a:endParaRPr>
                    </a:p>
                  </a:txBody>
                  <a:tcPr anchor="ctr" horzOverflow="overflow">
                    <a:lnL w="38100" cap="flat" cmpd="sng" algn="ctr">
                      <a:solidFill>
                        <a:schemeClr val="tx1"/>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Dried peas/beans/lentils</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AU" sz="1600" b="0" i="0" u="none" strike="noStrike" cap="none" normalizeH="0" baseline="0" smtClean="0">
                          <a:ln>
                            <a:noFill/>
                          </a:ln>
                          <a:solidFill>
                            <a:schemeClr val="tx1"/>
                          </a:solidFill>
                          <a:effectLst/>
                          <a:latin typeface="Arial" charset="0"/>
                          <a:cs typeface="Times New Roman" pitchFamily="18" charset="0"/>
                        </a:rPr>
                        <a:t>Vanilla essence</a:t>
                      </a:r>
                      <a:endParaRPr kumimoji="0" lang="en-AU" sz="1800" b="0" i="0" u="none" strike="noStrike" cap="none" normalizeH="0" baseline="0" smtClean="0">
                        <a:ln>
                          <a:noFill/>
                        </a:ln>
                        <a:solidFill>
                          <a:schemeClr val="tx1"/>
                        </a:solidFill>
                        <a:effectLst/>
                        <a:latin typeface="Arial" charset="0"/>
                      </a:endParaRPr>
                    </a:p>
                  </a:txBody>
                  <a:tcPr anchor="ctr" horzOverflow="overflow">
                    <a:lnL w="9525"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bl>
          </a:graphicData>
        </a:graphic>
      </p:graphicFrame>
      <p:sp>
        <p:nvSpPr>
          <p:cNvPr id="103497" name="Text Box 494"/>
          <p:cNvSpPr txBox="1">
            <a:spLocks noChangeArrowheads="1"/>
          </p:cNvSpPr>
          <p:nvPr/>
        </p:nvSpPr>
        <p:spPr bwMode="auto">
          <a:xfrm rot="-5400000">
            <a:off x="-96044" y="1064419"/>
            <a:ext cx="10810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50000"/>
              </a:spcBef>
              <a:buFontTx/>
              <a:buNone/>
            </a:pPr>
            <a:r>
              <a:rPr lang="en-AU" altLang="en-US" sz="1600"/>
              <a:t>Freezer</a:t>
            </a:r>
          </a:p>
        </p:txBody>
      </p:sp>
      <p:sp>
        <p:nvSpPr>
          <p:cNvPr id="103498" name="Text Box 495"/>
          <p:cNvSpPr txBox="1">
            <a:spLocks noChangeArrowheads="1"/>
          </p:cNvSpPr>
          <p:nvPr/>
        </p:nvSpPr>
        <p:spPr bwMode="auto">
          <a:xfrm rot="-5400000">
            <a:off x="-9525" y="1984376"/>
            <a:ext cx="93503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50000"/>
              </a:spcBef>
              <a:buFontTx/>
              <a:buNone/>
            </a:pPr>
            <a:r>
              <a:rPr lang="en-AU" altLang="en-US" sz="1800" b="0"/>
              <a:t>Fridge</a:t>
            </a:r>
          </a:p>
        </p:txBody>
      </p:sp>
      <p:sp>
        <p:nvSpPr>
          <p:cNvPr id="103499" name="Text Box 496"/>
          <p:cNvSpPr txBox="1">
            <a:spLocks noChangeArrowheads="1"/>
          </p:cNvSpPr>
          <p:nvPr/>
        </p:nvSpPr>
        <p:spPr bwMode="auto">
          <a:xfrm rot="-5400000">
            <a:off x="-370681" y="3929857"/>
            <a:ext cx="16573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50000"/>
              </a:spcBef>
              <a:buFontTx/>
              <a:buNone/>
            </a:pPr>
            <a:r>
              <a:rPr lang="en-AU" altLang="en-US" sz="1800" b="0"/>
              <a:t>Pantry</a:t>
            </a:r>
          </a:p>
        </p:txBody>
      </p:sp>
      <p:pic>
        <p:nvPicPr>
          <p:cNvPr id="10350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4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3962400" y="8255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000"/>
    </mc:Choice>
    <mc:Fallback xmlns="">
      <p:transition spd="slow" advTm="3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6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684213" y="549275"/>
            <a:ext cx="7521575" cy="547688"/>
          </a:xfrm>
        </p:spPr>
        <p:txBody>
          <a:bodyPr/>
          <a:lstStyle/>
          <a:p>
            <a:r>
              <a:rPr lang="en-AU" altLang="en-US" sz="3200" u="sng" smtClean="0"/>
              <a:t>Budgeting Myth or Fact </a:t>
            </a:r>
          </a:p>
        </p:txBody>
      </p:sp>
      <p:sp>
        <p:nvSpPr>
          <p:cNvPr id="3" name="Content Placeholder 2"/>
          <p:cNvSpPr>
            <a:spLocks noGrp="1"/>
          </p:cNvSpPr>
          <p:nvPr>
            <p:ph idx="1"/>
          </p:nvPr>
        </p:nvSpPr>
        <p:spPr>
          <a:xfrm>
            <a:off x="684213" y="1628775"/>
            <a:ext cx="7521575" cy="3579813"/>
          </a:xfrm>
        </p:spPr>
        <p:txBody>
          <a:bodyPr/>
          <a:lstStyle/>
          <a:p>
            <a:r>
              <a:rPr lang="en-US" altLang="en-US" sz="3200" smtClean="0">
                <a:solidFill>
                  <a:srgbClr val="000000"/>
                </a:solidFill>
              </a:rPr>
              <a:t>Canned and frozen foods are not as healthy as fresh.</a:t>
            </a:r>
            <a:endParaRPr lang="en-AU" altLang="en-US" sz="3200" smtClean="0">
              <a:solidFill>
                <a:srgbClr val="000000"/>
              </a:solidFill>
            </a:endParaRPr>
          </a:p>
          <a:p>
            <a:endParaRPr lang="en-AU" altLang="en-US" sz="3200" smtClean="0">
              <a:solidFill>
                <a:srgbClr val="000000"/>
              </a:solidFill>
              <a:latin typeface="Calibri" panose="020F0502020204030204" pitchFamily="34" charset="0"/>
            </a:endParaRPr>
          </a:p>
          <a:p>
            <a:r>
              <a:rPr lang="en-AU" altLang="en-US" sz="3200" smtClean="0">
                <a:solidFill>
                  <a:srgbClr val="000000"/>
                </a:solidFill>
              </a:rPr>
              <a:t>Myth</a:t>
            </a:r>
          </a:p>
          <a:p>
            <a:endParaRPr lang="en-AU" altLang="en-US" smtClean="0"/>
          </a:p>
        </p:txBody>
      </p:sp>
      <p:pic>
        <p:nvPicPr>
          <p:cNvPr id="10445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488" y="5824538"/>
            <a:ext cx="965200"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40200" y="3409950"/>
            <a:ext cx="2378075" cy="178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K 5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9552" y="4603129"/>
            <a:ext cx="609600" cy="609600"/>
          </a:xfrm>
          <a:prstGeom prst="rect">
            <a:avLst/>
          </a:prstGeom>
        </p:spPr>
      </p:pic>
    </p:spTree>
  </p:cSld>
  <p:clrMapOvr>
    <a:masterClrMapping/>
  </p:clrMapOvr>
  <p:transition spd="slow" advTm="4200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par>
                          <p:cTn id="7" fill="hold">
                            <p:stCondLst>
                              <p:cond delay="0"/>
                            </p:stCondLst>
                            <p:childTnLst>
                              <p:par>
                                <p:cTn id="8" presetID="1" presetClass="mediacall" presetSubtype="0" fill="hold" nodeType="afterEffect">
                                  <p:stCondLst>
                                    <p:cond delay="0"/>
                                  </p:stCondLst>
                                  <p:childTnLst>
                                    <p:cmd type="call" cmd="playFrom(0.0)">
                                      <p:cBhvr>
                                        <p:cTn id="9" dur="429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p:txBody>
          <a:bodyPr/>
          <a:lstStyle/>
          <a:p>
            <a:r>
              <a:rPr lang="en-AU" altLang="en-US" sz="3600" smtClean="0"/>
              <a:t>Menu Planning :</a:t>
            </a:r>
          </a:p>
        </p:txBody>
      </p:sp>
      <p:sp>
        <p:nvSpPr>
          <p:cNvPr id="15363" name="Content Placeholder 4"/>
          <p:cNvSpPr>
            <a:spLocks noGrp="1"/>
          </p:cNvSpPr>
          <p:nvPr>
            <p:ph sz="half" idx="1"/>
          </p:nvPr>
        </p:nvSpPr>
        <p:spPr>
          <a:xfrm>
            <a:off x="457200" y="1600200"/>
            <a:ext cx="4038600" cy="4452938"/>
          </a:xfrm>
        </p:spPr>
        <p:txBody>
          <a:bodyPr/>
          <a:lstStyle/>
          <a:p>
            <a:pPr marL="0" indent="0">
              <a:buFontTx/>
              <a:buNone/>
            </a:pPr>
            <a:endParaRPr lang="en-AU" altLang="en-US" smtClean="0"/>
          </a:p>
          <a:p>
            <a:pPr marL="0" indent="0">
              <a:buFontTx/>
              <a:buNone/>
            </a:pPr>
            <a:r>
              <a:rPr lang="en-AU" altLang="en-US" smtClean="0"/>
              <a:t> </a:t>
            </a:r>
          </a:p>
          <a:p>
            <a:pPr marL="0" indent="0">
              <a:buFontTx/>
              <a:buNone/>
            </a:pPr>
            <a:endParaRPr lang="en-AU" altLang="en-US" smtClean="0"/>
          </a:p>
        </p:txBody>
      </p:sp>
      <p:sp>
        <p:nvSpPr>
          <p:cNvPr id="15364" name="Content Placeholder 5"/>
          <p:cNvSpPr>
            <a:spLocks noGrp="1"/>
          </p:cNvSpPr>
          <p:nvPr>
            <p:ph sz="half" idx="2"/>
          </p:nvPr>
        </p:nvSpPr>
        <p:spPr>
          <a:xfrm>
            <a:off x="4648200" y="1527175"/>
            <a:ext cx="4038600" cy="4525963"/>
          </a:xfrm>
        </p:spPr>
        <p:txBody>
          <a:bodyPr/>
          <a:lstStyle/>
          <a:p>
            <a:pPr marL="0" indent="0">
              <a:buFontTx/>
              <a:buNone/>
            </a:pPr>
            <a:endParaRPr lang="en-AU" altLang="en-US" sz="2600" smtClean="0"/>
          </a:p>
          <a:p>
            <a:pPr marL="0" indent="0">
              <a:buFontTx/>
              <a:buNone/>
            </a:pPr>
            <a:endParaRPr lang="en-AU" altLang="en-US" smtClean="0"/>
          </a:p>
        </p:txBody>
      </p:sp>
      <p:sp>
        <p:nvSpPr>
          <p:cNvPr id="8" name="Content Placeholder 2"/>
          <p:cNvSpPr txBox="1">
            <a:spLocks/>
          </p:cNvSpPr>
          <p:nvPr/>
        </p:nvSpPr>
        <p:spPr bwMode="auto">
          <a:xfrm>
            <a:off x="822325" y="1268413"/>
            <a:ext cx="7521575" cy="42481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defTabSz="457200">
              <a:spcBef>
                <a:spcPct val="20000"/>
              </a:spcBef>
              <a:buChar char="•"/>
              <a:defRPr sz="2000">
                <a:solidFill>
                  <a:schemeClr val="tx1"/>
                </a:solidFill>
                <a:latin typeface="Arial" panose="020B0604020202020204" pitchFamily="34" charset="0"/>
              </a:defRPr>
            </a:lvl1pPr>
            <a:lvl2pPr marL="742950" indent="-285750" defTabSz="457200">
              <a:spcBef>
                <a:spcPct val="20000"/>
              </a:spcBef>
              <a:buChar char="–"/>
              <a:defRPr>
                <a:solidFill>
                  <a:schemeClr val="tx1"/>
                </a:solidFill>
                <a:latin typeface="Arial" panose="020B0604020202020204" pitchFamily="34" charset="0"/>
              </a:defRPr>
            </a:lvl2pPr>
            <a:lvl3pPr marL="1143000" indent="-228600" defTabSz="457200">
              <a:spcBef>
                <a:spcPct val="20000"/>
              </a:spcBef>
              <a:buChar char="•"/>
              <a:defRPr sz="1600">
                <a:solidFill>
                  <a:schemeClr val="tx1"/>
                </a:solidFill>
                <a:latin typeface="Arial" panose="020B0604020202020204" pitchFamily="34" charset="0"/>
              </a:defRPr>
            </a:lvl3pPr>
            <a:lvl4pPr marL="1600200" indent="-228600" defTabSz="457200">
              <a:spcBef>
                <a:spcPct val="20000"/>
              </a:spcBef>
              <a:buChar char="–"/>
              <a:defRPr sz="1400">
                <a:solidFill>
                  <a:schemeClr val="tx1"/>
                </a:solidFill>
                <a:latin typeface="Arial" panose="020B0604020202020204" pitchFamily="34" charset="0"/>
              </a:defRPr>
            </a:lvl4pPr>
            <a:lvl5pPr marL="2057400" indent="-228600" defTabSz="457200">
              <a:spcBef>
                <a:spcPct val="20000"/>
              </a:spcBef>
              <a:buChar char="»"/>
              <a:defRPr sz="14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endParaRPr lang="en-AU" altLang="en-US" sz="3200" b="0" dirty="0"/>
          </a:p>
          <a:p>
            <a:pPr eaLnBrk="1" hangingPunct="1"/>
            <a:r>
              <a:rPr lang="en-AU" altLang="en-US" sz="3200" b="0" dirty="0"/>
              <a:t>saves money, time and effort </a:t>
            </a:r>
          </a:p>
          <a:p>
            <a:pPr eaLnBrk="1" hangingPunct="1"/>
            <a:endParaRPr lang="en-AU" altLang="en-US" sz="3200" b="0" dirty="0"/>
          </a:p>
          <a:p>
            <a:pPr eaLnBrk="1" hangingPunct="1"/>
            <a:r>
              <a:rPr lang="en-US" altLang="en-US" sz="3200" b="0" dirty="0"/>
              <a:t>you can balance your food intake</a:t>
            </a:r>
          </a:p>
          <a:p>
            <a:pPr eaLnBrk="1" hangingPunct="1"/>
            <a:endParaRPr lang="en-AU" altLang="en-US" sz="3200" b="0" dirty="0"/>
          </a:p>
          <a:p>
            <a:pPr eaLnBrk="1" hangingPunct="1"/>
            <a:r>
              <a:rPr lang="en-AU" altLang="en-US" sz="3200" b="0" dirty="0"/>
              <a:t>becomes your shopping list</a:t>
            </a:r>
          </a:p>
          <a:p>
            <a:pPr eaLnBrk="1" hangingPunct="1"/>
            <a:endParaRPr lang="en-AU" altLang="en-US" sz="3200" dirty="0"/>
          </a:p>
          <a:p>
            <a:pPr eaLnBrk="1" hangingPunct="1"/>
            <a:endParaRPr lang="en-AU" altLang="en-US" sz="3200" dirty="0">
              <a:solidFill>
                <a:srgbClr val="000000"/>
              </a:solidFill>
              <a:latin typeface="Calibri" panose="020F0502020204030204" pitchFamily="34" charset="0"/>
            </a:endParaRPr>
          </a:p>
          <a:p>
            <a:pPr eaLnBrk="1" hangingPunct="1"/>
            <a:endParaRPr lang="en-AU" altLang="en-US" sz="2800" dirty="0"/>
          </a:p>
        </p:txBody>
      </p:sp>
      <p:pic>
        <p:nvPicPr>
          <p:cNvPr id="153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057900" y="12223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8000"/>
    </mc:Choice>
    <mc:Fallback xmlns="">
      <p:transition spd="slow" advTm="5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74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323850" y="333375"/>
            <a:ext cx="7772400" cy="685800"/>
          </a:xfrm>
        </p:spPr>
        <p:txBody>
          <a:bodyPr/>
          <a:lstStyle/>
          <a:p>
            <a:pPr eaLnBrk="1" hangingPunct="1"/>
            <a:r>
              <a:rPr lang="en-AU" altLang="en-US" sz="3200" smtClean="0"/>
              <a:t>Storage of bulk buys</a:t>
            </a:r>
          </a:p>
        </p:txBody>
      </p:sp>
      <p:sp>
        <p:nvSpPr>
          <p:cNvPr id="174083" name="Rectangle 3"/>
          <p:cNvSpPr>
            <a:spLocks noGrp="1" noChangeArrowheads="1"/>
          </p:cNvSpPr>
          <p:nvPr>
            <p:ph type="body" idx="1"/>
          </p:nvPr>
        </p:nvSpPr>
        <p:spPr>
          <a:xfrm>
            <a:off x="250825" y="1457325"/>
            <a:ext cx="8713788" cy="5400675"/>
          </a:xfrm>
        </p:spPr>
        <p:txBody>
          <a:bodyPr/>
          <a:lstStyle/>
          <a:p>
            <a:pPr eaLnBrk="1" hangingPunct="1">
              <a:buFontTx/>
              <a:buNone/>
            </a:pPr>
            <a:r>
              <a:rPr lang="en-AU" altLang="en-US" sz="2600" dirty="0" smtClean="0"/>
              <a:t>Here are some ideas for storage of bulk items:</a:t>
            </a:r>
          </a:p>
          <a:p>
            <a:pPr eaLnBrk="1" hangingPunct="1"/>
            <a:r>
              <a:rPr lang="en-AU" altLang="en-US" sz="2600" dirty="0" smtClean="0">
                <a:solidFill>
                  <a:srgbClr val="000000"/>
                </a:solidFill>
                <a:ea typeface="Times New Roman" panose="02020603050405020304" pitchFamily="18" charset="0"/>
                <a:cs typeface="Arial" panose="020B0604020202020204" pitchFamily="34" charset="0"/>
              </a:rPr>
              <a:t>Large jars of tomato paste can be frozen in small portions using an ice cube tray;</a:t>
            </a:r>
          </a:p>
          <a:p>
            <a:pPr eaLnBrk="1" hangingPunct="1"/>
            <a:r>
              <a:rPr lang="en-AU" altLang="en-US" sz="2600" dirty="0" smtClean="0">
                <a:solidFill>
                  <a:srgbClr val="000000"/>
                </a:solidFill>
                <a:ea typeface="Times New Roman" panose="02020603050405020304" pitchFamily="18" charset="0"/>
                <a:cs typeface="Arial" panose="020B0604020202020204" pitchFamily="34" charset="0"/>
              </a:rPr>
              <a:t>Prepare dried beans in a big batch and then portion out for freezing;</a:t>
            </a:r>
          </a:p>
          <a:p>
            <a:pPr eaLnBrk="1" hangingPunct="1"/>
            <a:r>
              <a:rPr lang="en-AU" altLang="en-US" sz="2600" dirty="0" smtClean="0">
                <a:solidFill>
                  <a:srgbClr val="000000"/>
                </a:solidFill>
                <a:ea typeface="Times New Roman" panose="02020603050405020304" pitchFamily="18" charset="0"/>
                <a:cs typeface="Arial" panose="020B0604020202020204" pitchFamily="34" charset="0"/>
              </a:rPr>
              <a:t>Bulk packs of meat on special can be portioned out and frozen.</a:t>
            </a:r>
          </a:p>
          <a:p>
            <a:pPr eaLnBrk="1" hangingPunct="1"/>
            <a:r>
              <a:rPr lang="en-AU" altLang="en-US" sz="2600" dirty="0" smtClean="0"/>
              <a:t>To prevent creepy-crawlies in your flour, store it an airtight container in the fridge.</a:t>
            </a:r>
          </a:p>
        </p:txBody>
      </p:sp>
      <p:pic>
        <p:nvPicPr>
          <p:cNvPr id="10650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5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788024" y="188640"/>
            <a:ext cx="609600" cy="609600"/>
          </a:xfrm>
          <a:prstGeom prst="rect">
            <a:avLst/>
          </a:prstGeom>
        </p:spPr>
      </p:pic>
    </p:spTree>
  </p:cSld>
  <p:clrMapOvr>
    <a:masterClrMapping/>
  </p:clrMapOvr>
  <p:transition advTm="2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84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AU" altLang="en-US" sz="3200" smtClean="0"/>
              <a:t>General tips</a:t>
            </a:r>
          </a:p>
        </p:txBody>
      </p:sp>
      <p:sp>
        <p:nvSpPr>
          <p:cNvPr id="65539" name="Rectangle 3"/>
          <p:cNvSpPr>
            <a:spLocks noGrp="1" noChangeArrowheads="1"/>
          </p:cNvSpPr>
          <p:nvPr>
            <p:ph type="body" idx="1"/>
          </p:nvPr>
        </p:nvSpPr>
        <p:spPr>
          <a:xfrm>
            <a:off x="457200" y="1600200"/>
            <a:ext cx="8229600" cy="5257800"/>
          </a:xfrm>
        </p:spPr>
        <p:txBody>
          <a:bodyPr/>
          <a:lstStyle/>
          <a:p>
            <a:pPr eaLnBrk="1" hangingPunct="1"/>
            <a:r>
              <a:rPr lang="en-AU" altLang="en-US" sz="2600" dirty="0" smtClean="0"/>
              <a:t>Store like items near each other so you can clearly see what you have and don’t have and can find things easily.</a:t>
            </a:r>
          </a:p>
          <a:p>
            <a:pPr eaLnBrk="1" hangingPunct="1">
              <a:buFontTx/>
              <a:buNone/>
            </a:pPr>
            <a:endParaRPr lang="en-AU" altLang="en-US" sz="2600" dirty="0" smtClean="0"/>
          </a:p>
          <a:p>
            <a:pPr eaLnBrk="1" hangingPunct="1"/>
            <a:r>
              <a:rPr lang="en-AU" altLang="en-US" sz="2600" dirty="0" smtClean="0"/>
              <a:t>FIFO stands for “first in first out” – in other words the first item put away should be the first item to come out. This helps to ensure that older items are used before new ones.</a:t>
            </a:r>
          </a:p>
          <a:p>
            <a:pPr eaLnBrk="1" hangingPunct="1">
              <a:buFontTx/>
              <a:buNone/>
            </a:pPr>
            <a:endParaRPr lang="en-AU" altLang="en-US" sz="2600" dirty="0" smtClean="0"/>
          </a:p>
        </p:txBody>
      </p:sp>
      <p:pic>
        <p:nvPicPr>
          <p:cNvPr id="10854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BK 5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968147" y="381000"/>
            <a:ext cx="609600" cy="609600"/>
          </a:xfrm>
          <a:prstGeom prst="rect">
            <a:avLst/>
          </a:prstGeom>
        </p:spPr>
      </p:pic>
    </p:spTree>
  </p:cSld>
  <p:clrMapOvr>
    <a:masterClrMapping/>
  </p:clrMapOvr>
  <p:transition advTm="4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47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AU" altLang="en-US" sz="3200" smtClean="0"/>
              <a:t>More tips</a:t>
            </a:r>
          </a:p>
        </p:txBody>
      </p:sp>
      <p:sp>
        <p:nvSpPr>
          <p:cNvPr id="66563" name="Rectangle 3"/>
          <p:cNvSpPr>
            <a:spLocks noGrp="1" noChangeArrowheads="1"/>
          </p:cNvSpPr>
          <p:nvPr>
            <p:ph type="body" idx="1"/>
          </p:nvPr>
        </p:nvSpPr>
        <p:spPr>
          <a:xfrm>
            <a:off x="457200" y="1341438"/>
            <a:ext cx="8229600" cy="5516562"/>
          </a:xfrm>
        </p:spPr>
        <p:txBody>
          <a:bodyPr/>
          <a:lstStyle/>
          <a:p>
            <a:pPr eaLnBrk="1" hangingPunct="1"/>
            <a:r>
              <a:rPr lang="en-AU" altLang="en-US" sz="2600" dirty="0" smtClean="0"/>
              <a:t>Label items to be frozen with contents and date of purchase/preparation.</a:t>
            </a:r>
          </a:p>
          <a:p>
            <a:pPr eaLnBrk="1" hangingPunct="1"/>
            <a:r>
              <a:rPr lang="en-AU" altLang="en-US" sz="2600" dirty="0" smtClean="0"/>
              <a:t>Bread becomes stale quickly in the fridge.  Store it in a dark, dry cupboard or in the freezer if not for immediate use.</a:t>
            </a:r>
          </a:p>
          <a:p>
            <a:pPr eaLnBrk="1" hangingPunct="1"/>
            <a:r>
              <a:rPr lang="en-AU" altLang="en-US" sz="2600" dirty="0" smtClean="0"/>
              <a:t>Washing fruit and vegetables before storing reduces preparation time later, and keeps the fridge clean.  (Lettuce and other leafy vegies should be dried thoroughly before storing, or they become slimy.)</a:t>
            </a:r>
          </a:p>
        </p:txBody>
      </p:sp>
      <p:pic>
        <p:nvPicPr>
          <p:cNvPr id="11059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7"/>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1438" y="839788"/>
            <a:ext cx="8964612" cy="5181600"/>
          </a:xfrm>
          <a:noFill/>
        </p:spPr>
      </p:pic>
      <p:pic>
        <p:nvPicPr>
          <p:cNvPr id="1126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AU" altLang="en-US" sz="3200" dirty="0" smtClean="0"/>
              <a:t>Key Messages</a:t>
            </a:r>
          </a:p>
        </p:txBody>
      </p:sp>
      <p:sp>
        <p:nvSpPr>
          <p:cNvPr id="114691" name="Content Placeholder 2"/>
          <p:cNvSpPr>
            <a:spLocks noGrp="1"/>
          </p:cNvSpPr>
          <p:nvPr>
            <p:ph sz="half" idx="1"/>
          </p:nvPr>
        </p:nvSpPr>
        <p:spPr>
          <a:xfrm>
            <a:off x="684213" y="1341438"/>
            <a:ext cx="3810000" cy="4114800"/>
          </a:xfrm>
        </p:spPr>
        <p:txBody>
          <a:bodyPr/>
          <a:lstStyle/>
          <a:p>
            <a:pPr marL="0" indent="0">
              <a:buFontTx/>
              <a:buNone/>
            </a:pPr>
            <a:r>
              <a:rPr lang="en-US" altLang="en-US" dirty="0" smtClean="0"/>
              <a:t>Plan your meals and make a list before you go food shopping</a:t>
            </a:r>
          </a:p>
          <a:p>
            <a:pPr marL="0" indent="0">
              <a:buFontTx/>
              <a:buNone/>
            </a:pPr>
            <a:endParaRPr lang="en-US" altLang="en-US" dirty="0" smtClean="0"/>
          </a:p>
          <a:p>
            <a:pPr marL="0" indent="0">
              <a:buFontTx/>
              <a:buNone/>
            </a:pPr>
            <a:r>
              <a:rPr lang="en-US" altLang="en-US" dirty="0" smtClean="0"/>
              <a:t>Know your food shop and the best way to shop for healthy foods for you and your family</a:t>
            </a:r>
          </a:p>
          <a:p>
            <a:pPr marL="0" indent="0">
              <a:buFontTx/>
              <a:buNone/>
            </a:pPr>
            <a:endParaRPr lang="en-AU" altLang="en-US" dirty="0" smtClean="0"/>
          </a:p>
        </p:txBody>
      </p:sp>
      <p:pic>
        <p:nvPicPr>
          <p:cNvPr id="114692" name="Picture 3"/>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5003800" y="1196975"/>
            <a:ext cx="329565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4693"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BK 5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0"/>
    </mc:Choice>
    <mc:Fallback xmlns="">
      <p:transition spd="slow"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1490899"/>
            <a:ext cx="7772400" cy="4114800"/>
          </a:xfrm>
        </p:spPr>
        <p:txBody>
          <a:bodyPr/>
          <a:lstStyle/>
          <a:p>
            <a:pPr marL="0" indent="0">
              <a:buNone/>
              <a:defRPr/>
            </a:pPr>
            <a:r>
              <a:rPr lang="en-AU" dirty="0" smtClean="0">
                <a:ea typeface="Calibri" panose="020F0502020204030204" pitchFamily="34" charset="0"/>
              </a:rPr>
              <a:t>Please </a:t>
            </a:r>
            <a:r>
              <a:rPr lang="en-AU" dirty="0">
                <a:ea typeface="Calibri" panose="020F0502020204030204" pitchFamily="34" charset="0"/>
              </a:rPr>
              <a:t>complete this survey </a:t>
            </a:r>
            <a:r>
              <a:rPr lang="en-AU" dirty="0" smtClean="0">
                <a:ea typeface="Calibri" panose="020F0502020204030204" pitchFamily="34" charset="0"/>
              </a:rPr>
              <a:t>to record your completion of </a:t>
            </a:r>
            <a:r>
              <a:rPr lang="en-AU" smtClean="0">
                <a:ea typeface="Calibri" panose="020F0502020204030204" pitchFamily="34" charset="0"/>
              </a:rPr>
              <a:t>this training and </a:t>
            </a:r>
            <a:r>
              <a:rPr lang="en-AU" dirty="0" smtClean="0">
                <a:ea typeface="Calibri" panose="020F0502020204030204" pitchFamily="34" charset="0"/>
              </a:rPr>
              <a:t>provide your feedback on the </a:t>
            </a:r>
            <a:r>
              <a:rPr lang="en-AU" smtClean="0">
                <a:ea typeface="Calibri" panose="020F0502020204030204" pitchFamily="34" charset="0"/>
              </a:rPr>
              <a:t>Budgeting training module</a:t>
            </a:r>
            <a:r>
              <a:rPr lang="en-AU" dirty="0" smtClean="0">
                <a:ea typeface="Calibri" panose="020F0502020204030204" pitchFamily="34" charset="0"/>
              </a:rPr>
              <a:t>.</a:t>
            </a:r>
            <a:endParaRPr lang="en-AU" dirty="0">
              <a:ea typeface="Calibri" panose="020F0502020204030204" pitchFamily="34" charset="0"/>
            </a:endParaRPr>
          </a:p>
          <a:p>
            <a:pPr marL="0" indent="0">
              <a:buFontTx/>
              <a:buNone/>
              <a:defRPr/>
            </a:pPr>
            <a:r>
              <a:rPr lang="en-AU" u="sng" dirty="0">
                <a:hlinkClick r:id="rId4"/>
              </a:rPr>
              <a:t>https://redcap.barwonhealth.org.au/redcap/surveys/?s=W7RRK3XL4D</a:t>
            </a:r>
            <a:endParaRPr lang="en-GB" u="sng" dirty="0" smtClean="0"/>
          </a:p>
          <a:p>
            <a:pPr marL="0" indent="0" algn="ctr">
              <a:buFontTx/>
              <a:buNone/>
              <a:defRPr/>
            </a:pPr>
            <a:r>
              <a:rPr lang="en-AU" altLang="en-US" dirty="0" smtClean="0"/>
              <a:t>For </a:t>
            </a:r>
            <a:r>
              <a:rPr lang="en-AU" altLang="en-US" dirty="0"/>
              <a:t>further information:</a:t>
            </a:r>
            <a:endParaRPr lang="en-GB" u="sng" dirty="0"/>
          </a:p>
          <a:p>
            <a:pPr marL="0" indent="0" algn="ctr">
              <a:buFontTx/>
              <a:buNone/>
              <a:defRPr/>
            </a:pPr>
            <a:r>
              <a:rPr lang="en-AU" dirty="0"/>
              <a:t>Please contact Barwon Health Community Kitchen Coordinator:</a:t>
            </a:r>
          </a:p>
          <a:p>
            <a:pPr marL="0" indent="0" algn="ctr">
              <a:buFontTx/>
              <a:buNone/>
              <a:defRPr/>
            </a:pPr>
            <a:r>
              <a:rPr lang="en-AU" dirty="0">
                <a:hlinkClick r:id="rId5"/>
              </a:rPr>
              <a:t>healthycommunities@barwonhealth.org.au</a:t>
            </a:r>
            <a:endParaRPr lang="en-AU" dirty="0"/>
          </a:p>
          <a:p>
            <a:pPr marL="0" indent="0">
              <a:buFontTx/>
              <a:buNone/>
              <a:defRPr/>
            </a:pPr>
            <a:endParaRPr lang="en-AU" dirty="0"/>
          </a:p>
          <a:p>
            <a:pPr marL="0" indent="0">
              <a:buFontTx/>
              <a:buNone/>
              <a:defRPr/>
            </a:pPr>
            <a:endParaRPr lang="en-AU" dirty="0"/>
          </a:p>
        </p:txBody>
      </p:sp>
      <p:pic>
        <p:nvPicPr>
          <p:cNvPr id="116740"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19250" y="6021388"/>
            <a:ext cx="3775075" cy="52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41"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8"/>
          <a:stretch>
            <a:fillRect/>
          </a:stretch>
        </p:blipFill>
        <p:spPr>
          <a:xfrm>
            <a:off x="2123728" y="4717970"/>
            <a:ext cx="5108891" cy="1280271"/>
          </a:xfrm>
          <a:prstGeom prst="rect">
            <a:avLst/>
          </a:prstGeom>
        </p:spPr>
      </p:pic>
      <p:pic>
        <p:nvPicPr>
          <p:cNvPr id="2" name="BK 5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779912" y="488757"/>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500"/>
    </mc:Choice>
    <mc:Fallback xmlns="">
      <p:transition spd="slow" advTm="26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39750" y="260350"/>
            <a:ext cx="9144000" cy="1143000"/>
          </a:xfrm>
        </p:spPr>
        <p:txBody>
          <a:bodyPr/>
          <a:lstStyle/>
          <a:p>
            <a:pPr eaLnBrk="1" hangingPunct="1"/>
            <a:r>
              <a:rPr lang="en-AU" altLang="en-US" sz="3200" smtClean="0"/>
              <a:t>Components of a healthy meal</a:t>
            </a:r>
          </a:p>
        </p:txBody>
      </p:sp>
      <p:sp>
        <p:nvSpPr>
          <p:cNvPr id="19459" name="Rectangle 3"/>
          <p:cNvSpPr>
            <a:spLocks noGrp="1" noChangeArrowheads="1"/>
          </p:cNvSpPr>
          <p:nvPr>
            <p:ph type="body" sz="half" idx="1"/>
          </p:nvPr>
        </p:nvSpPr>
        <p:spPr>
          <a:xfrm>
            <a:off x="611188" y="1341438"/>
            <a:ext cx="8362950" cy="3124200"/>
          </a:xfrm>
        </p:spPr>
        <p:txBody>
          <a:bodyPr/>
          <a:lstStyle/>
          <a:p>
            <a:pPr eaLnBrk="1" hangingPunct="1">
              <a:lnSpc>
                <a:spcPct val="80000"/>
              </a:lnSpc>
              <a:buFontTx/>
              <a:buNone/>
            </a:pPr>
            <a:r>
              <a:rPr lang="en-AU" altLang="en-US" sz="2600" dirty="0" smtClean="0"/>
              <a:t>A balanced main meal should contain: 	</a:t>
            </a:r>
          </a:p>
          <a:p>
            <a:pPr lvl="1" eaLnBrk="1" hangingPunct="1">
              <a:lnSpc>
                <a:spcPct val="80000"/>
              </a:lnSpc>
              <a:buFontTx/>
              <a:buChar char="•"/>
            </a:pPr>
            <a:r>
              <a:rPr lang="en-AU" altLang="en-US" sz="2600" dirty="0" smtClean="0"/>
              <a:t>grains; and</a:t>
            </a:r>
          </a:p>
          <a:p>
            <a:pPr lvl="1" eaLnBrk="1" hangingPunct="1">
              <a:lnSpc>
                <a:spcPct val="80000"/>
              </a:lnSpc>
              <a:buFontTx/>
              <a:buChar char="•"/>
            </a:pPr>
            <a:r>
              <a:rPr lang="en-AU" altLang="en-US" sz="2600" dirty="0" smtClean="0"/>
              <a:t>vegetables: and</a:t>
            </a:r>
          </a:p>
          <a:p>
            <a:pPr lvl="1" eaLnBrk="1" hangingPunct="1">
              <a:lnSpc>
                <a:spcPct val="80000"/>
              </a:lnSpc>
              <a:buFontTx/>
              <a:buChar char="•"/>
            </a:pPr>
            <a:r>
              <a:rPr lang="en-AU" altLang="en-US" sz="2600" dirty="0" smtClean="0"/>
              <a:t>protein foods</a:t>
            </a:r>
          </a:p>
          <a:p>
            <a:pPr eaLnBrk="1" hangingPunct="1">
              <a:lnSpc>
                <a:spcPct val="80000"/>
              </a:lnSpc>
              <a:buFontTx/>
              <a:buNone/>
            </a:pPr>
            <a:r>
              <a:rPr lang="en-AU" altLang="en-US" sz="2600" dirty="0" smtClean="0"/>
              <a:t>…in the amounts recommended in the</a:t>
            </a:r>
          </a:p>
          <a:p>
            <a:pPr eaLnBrk="1" hangingPunct="1">
              <a:lnSpc>
                <a:spcPct val="80000"/>
              </a:lnSpc>
              <a:buFontTx/>
              <a:buNone/>
            </a:pPr>
            <a:r>
              <a:rPr lang="en-AU" altLang="en-US" sz="2600" dirty="0" smtClean="0"/>
              <a:t>Australian Guide to Healthy Eating.</a:t>
            </a:r>
          </a:p>
        </p:txBody>
      </p:sp>
      <p:sp>
        <p:nvSpPr>
          <p:cNvPr id="19463" name="Rectangle 7"/>
          <p:cNvSpPr>
            <a:spLocks noChangeArrowheads="1"/>
          </p:cNvSpPr>
          <p:nvPr/>
        </p:nvSpPr>
        <p:spPr bwMode="auto">
          <a:xfrm>
            <a:off x="755650" y="3817938"/>
            <a:ext cx="5040313"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tabLst>
                <a:tab pos="1371600" algn="l"/>
              </a:tabLst>
              <a:defRPr sz="2000">
                <a:solidFill>
                  <a:schemeClr val="tx1"/>
                </a:solidFill>
                <a:latin typeface="Arial" panose="020B0604020202020204" pitchFamily="34" charset="0"/>
              </a:defRPr>
            </a:lvl1pPr>
            <a:lvl2pPr marL="742950" indent="-285750">
              <a:spcBef>
                <a:spcPct val="20000"/>
              </a:spcBef>
              <a:buChar char="–"/>
              <a:tabLst>
                <a:tab pos="1371600" algn="l"/>
              </a:tabLst>
              <a:defRPr>
                <a:solidFill>
                  <a:schemeClr val="tx1"/>
                </a:solidFill>
                <a:latin typeface="Arial" panose="020B0604020202020204" pitchFamily="34" charset="0"/>
              </a:defRPr>
            </a:lvl2pPr>
            <a:lvl3pPr>
              <a:spcBef>
                <a:spcPct val="20000"/>
              </a:spcBef>
              <a:buChar char="•"/>
              <a:tabLst>
                <a:tab pos="1371600" algn="l"/>
              </a:tabLst>
              <a:defRPr sz="1600">
                <a:solidFill>
                  <a:schemeClr val="tx1"/>
                </a:solidFill>
                <a:latin typeface="Arial" panose="020B0604020202020204" pitchFamily="34" charset="0"/>
              </a:defRPr>
            </a:lvl3pPr>
            <a:lvl4pPr marL="1600200" indent="-228600">
              <a:spcBef>
                <a:spcPct val="20000"/>
              </a:spcBef>
              <a:buChar char="–"/>
              <a:tabLst>
                <a:tab pos="1371600" algn="l"/>
              </a:tabLst>
              <a:defRPr sz="1400">
                <a:solidFill>
                  <a:schemeClr val="tx1"/>
                </a:solidFill>
                <a:latin typeface="Arial" panose="020B0604020202020204" pitchFamily="34" charset="0"/>
              </a:defRPr>
            </a:lvl4pPr>
            <a:lvl5pPr marL="2057400" indent="-228600">
              <a:spcBef>
                <a:spcPct val="20000"/>
              </a:spcBef>
              <a:buChar char="»"/>
              <a:tabLst>
                <a:tab pos="1371600" algn="l"/>
              </a:tabLst>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1371600" algn="l"/>
              </a:tabLst>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1371600" algn="l"/>
              </a:tabLst>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1371600" algn="l"/>
              </a:tabLst>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1371600" algn="l"/>
              </a:tabLst>
              <a:defRPr sz="1400">
                <a:solidFill>
                  <a:schemeClr val="tx1"/>
                </a:solidFill>
                <a:latin typeface="Arial" panose="020B0604020202020204" pitchFamily="34" charset="0"/>
              </a:defRPr>
            </a:lvl9pPr>
          </a:lstStyle>
          <a:p>
            <a:pPr lvl="2" algn="r" eaLnBrk="1" hangingPunct="1">
              <a:spcBef>
                <a:spcPct val="0"/>
              </a:spcBef>
              <a:buFontTx/>
              <a:buNone/>
            </a:pPr>
            <a:r>
              <a:rPr lang="en-US" altLang="en-US" sz="3200" b="0" dirty="0"/>
              <a:t>Grains (cereals)</a:t>
            </a:r>
            <a:endParaRPr lang="en-AU" altLang="en-US" sz="3200" b="0" dirty="0"/>
          </a:p>
          <a:p>
            <a:pPr lvl="2" algn="r" eaLnBrk="1" hangingPunct="1">
              <a:spcBef>
                <a:spcPct val="0"/>
              </a:spcBef>
              <a:buFontTx/>
              <a:buNone/>
            </a:pPr>
            <a:r>
              <a:rPr lang="en-AU" altLang="en-US" sz="3200" b="0" dirty="0"/>
              <a:t>&amp; vegetables</a:t>
            </a:r>
          </a:p>
          <a:p>
            <a:pPr lvl="2" algn="r" eaLnBrk="1" hangingPunct="1">
              <a:spcBef>
                <a:spcPct val="0"/>
              </a:spcBef>
              <a:buFontTx/>
              <a:buNone/>
            </a:pPr>
            <a:endParaRPr lang="en-AU" altLang="en-US" sz="3200" b="0" dirty="0"/>
          </a:p>
          <a:p>
            <a:pPr lvl="2" algn="r" eaLnBrk="1" hangingPunct="1">
              <a:spcBef>
                <a:spcPct val="0"/>
              </a:spcBef>
              <a:buFontTx/>
              <a:buNone/>
            </a:pPr>
            <a:r>
              <a:rPr lang="en-AU" altLang="en-US" sz="3200" b="0" dirty="0"/>
              <a:t>Protein foods</a:t>
            </a:r>
          </a:p>
          <a:p>
            <a:pPr lvl="2" algn="r" eaLnBrk="1" hangingPunct="1">
              <a:spcBef>
                <a:spcPct val="0"/>
              </a:spcBef>
              <a:buFontTx/>
              <a:buNone/>
            </a:pPr>
            <a:endParaRPr lang="en-AU" altLang="en-US" sz="2600" b="0" dirty="0"/>
          </a:p>
        </p:txBody>
      </p:sp>
      <p:sp>
        <p:nvSpPr>
          <p:cNvPr id="19464" name="Line 8"/>
          <p:cNvSpPr>
            <a:spLocks noChangeShapeType="1"/>
          </p:cNvSpPr>
          <p:nvPr/>
        </p:nvSpPr>
        <p:spPr bwMode="auto">
          <a:xfrm>
            <a:off x="5867400" y="4441825"/>
            <a:ext cx="936625"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sp>
        <p:nvSpPr>
          <p:cNvPr id="19465" name="Line 9"/>
          <p:cNvSpPr>
            <a:spLocks noChangeShapeType="1"/>
          </p:cNvSpPr>
          <p:nvPr/>
        </p:nvSpPr>
        <p:spPr bwMode="auto">
          <a:xfrm>
            <a:off x="6084888" y="5516563"/>
            <a:ext cx="5032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AU"/>
          </a:p>
        </p:txBody>
      </p:sp>
      <p:pic>
        <p:nvPicPr>
          <p:cNvPr id="17415" name="Picture 2" descr="An image of the Australian Guide to Healthy Eating food plate poste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6916738" y="3506788"/>
            <a:ext cx="2019300" cy="2838450"/>
          </a:xfrm>
          <a:ln>
            <a:solidFill>
              <a:schemeClr val="tx1"/>
            </a:solidFill>
            <a:miter lim="800000"/>
            <a:headEnd/>
            <a:tailEnd/>
          </a:ln>
        </p:spPr>
      </p:pic>
      <p:pic>
        <p:nvPicPr>
          <p:cNvPr id="1741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0100" y="6065838"/>
            <a:ext cx="792163" cy="792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020272" y="1289050"/>
            <a:ext cx="609600" cy="609600"/>
          </a:xfrm>
          <a:prstGeom prst="rect">
            <a:avLst/>
          </a:prstGeom>
        </p:spPr>
      </p:pic>
    </p:spTree>
  </p:cSld>
  <p:clrMapOvr>
    <a:masterClrMapping/>
  </p:clrMapOvr>
  <p:transition advTm="21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94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464"/>
                                        </p:tgtEl>
                                        <p:attrNameLst>
                                          <p:attrName>style.visibility</p:attrName>
                                        </p:attrNameLst>
                                      </p:cBhvr>
                                      <p:to>
                                        <p:strVal val="visible"/>
                                      </p:to>
                                    </p:set>
                                  </p:childTnLst>
                                </p:cTn>
                              </p:par>
                            </p:childTnLst>
                          </p:cTn>
                        </p:par>
                        <p:par>
                          <p:cTn id="9" fill="hold">
                            <p:stCondLst>
                              <p:cond delay="0"/>
                            </p:stCondLst>
                            <p:childTnLst>
                              <p:par>
                                <p:cTn id="10" presetID="1" presetClass="mediacall" presetSubtype="0" fill="hold" nodeType="afterEffect">
                                  <p:stCondLst>
                                    <p:cond delay="0"/>
                                  </p:stCondLst>
                                  <p:childTnLst>
                                    <p:cmd type="call" cmd="playFrom(0.0)">
                                      <p:cBhvr>
                                        <p:cTn id="11" dur="195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AU" altLang="en-US" sz="3200" dirty="0" smtClean="0"/>
              <a:t>Chicken and vegetable stir fry:</a:t>
            </a:r>
            <a:br>
              <a:rPr lang="en-AU" altLang="en-US" sz="3200" dirty="0" smtClean="0"/>
            </a:br>
            <a:r>
              <a:rPr lang="en-AU" altLang="en-US" sz="3200" dirty="0" smtClean="0"/>
              <a:t>What’s missing?</a:t>
            </a:r>
          </a:p>
        </p:txBody>
      </p:sp>
      <p:pic>
        <p:nvPicPr>
          <p:cNvPr id="19459" name="Picture 3" descr="stir fry scan"/>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l="945"/>
          <a:stretch>
            <a:fillRect/>
          </a:stretch>
        </p:blipFill>
        <p:spPr>
          <a:xfrm>
            <a:off x="827088" y="1125538"/>
            <a:ext cx="7489825" cy="4713287"/>
          </a:xfrm>
          <a:noFill/>
        </p:spPr>
      </p:pic>
      <p:pic>
        <p:nvPicPr>
          <p:cNvPr id="1946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0288" y="5876925"/>
            <a:ext cx="792162" cy="79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267200" y="3124200"/>
            <a:ext cx="609600" cy="609600"/>
          </a:xfrm>
          <a:prstGeom prst="rect">
            <a:avLst/>
          </a:prstGeom>
        </p:spPr>
      </p:pic>
    </p:spTree>
  </p:cSld>
  <p:clrMapOvr>
    <a:masterClrMapping/>
  </p:clrMapOvr>
  <p:transition advTm="3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73100" y="1325563"/>
            <a:ext cx="2241550" cy="936625"/>
          </a:xfrm>
        </p:spPr>
        <p:txBody>
          <a:bodyPr/>
          <a:lstStyle/>
          <a:p>
            <a:pPr marL="0" indent="0">
              <a:buFontTx/>
              <a:buNone/>
            </a:pPr>
            <a:r>
              <a:rPr lang="en-AU" altLang="en-US" sz="2400" b="1" dirty="0" smtClean="0">
                <a:latin typeface="Arial Black" panose="020B0A04020102020204" pitchFamily="34" charset="0"/>
              </a:rPr>
              <a:t>Eat most = Spend most</a:t>
            </a:r>
          </a:p>
        </p:txBody>
      </p:sp>
      <p:pic>
        <p:nvPicPr>
          <p:cNvPr id="21507" name="Picture 2" descr="An image of the Australian Guide to Healthy Eating food plate pos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3550" y="73025"/>
            <a:ext cx="4808538" cy="67595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Right Arrow 4"/>
          <p:cNvSpPr/>
          <p:nvPr/>
        </p:nvSpPr>
        <p:spPr>
          <a:xfrm>
            <a:off x="1363663" y="2127250"/>
            <a:ext cx="3454400" cy="5095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6" name="Content Placeholder 2"/>
          <p:cNvSpPr txBox="1">
            <a:spLocks/>
          </p:cNvSpPr>
          <p:nvPr/>
        </p:nvSpPr>
        <p:spPr bwMode="auto">
          <a:xfrm>
            <a:off x="671513" y="3444875"/>
            <a:ext cx="34194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buFontTx/>
              <a:buNone/>
            </a:pPr>
            <a:r>
              <a:rPr lang="en-AU" altLang="en-US" sz="2400" dirty="0">
                <a:solidFill>
                  <a:srgbClr val="000000"/>
                </a:solidFill>
                <a:latin typeface="Arial Black" panose="020B0A04020102020204" pitchFamily="34" charset="0"/>
              </a:rPr>
              <a:t>Eat moderately = Spend moderately</a:t>
            </a:r>
          </a:p>
        </p:txBody>
      </p:sp>
      <p:sp>
        <p:nvSpPr>
          <p:cNvPr id="8" name="Right Arrow 7"/>
          <p:cNvSpPr/>
          <p:nvPr/>
        </p:nvSpPr>
        <p:spPr>
          <a:xfrm>
            <a:off x="1908175" y="4586288"/>
            <a:ext cx="2663825" cy="355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9" name="Right Arrow 8"/>
          <p:cNvSpPr/>
          <p:nvPr/>
        </p:nvSpPr>
        <p:spPr>
          <a:xfrm>
            <a:off x="2914650" y="6280150"/>
            <a:ext cx="1441450" cy="1444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AU">
              <a:solidFill>
                <a:prstClr val="white"/>
              </a:solidFill>
            </a:endParaRPr>
          </a:p>
        </p:txBody>
      </p:sp>
      <p:sp>
        <p:nvSpPr>
          <p:cNvPr id="10" name="Content Placeholder 2"/>
          <p:cNvSpPr txBox="1">
            <a:spLocks/>
          </p:cNvSpPr>
          <p:nvPr/>
        </p:nvSpPr>
        <p:spPr bwMode="auto">
          <a:xfrm>
            <a:off x="671513" y="5241925"/>
            <a:ext cx="224313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000">
                <a:solidFill>
                  <a:schemeClr val="tx1"/>
                </a:solidFill>
                <a:latin typeface="Arial" panose="020B0604020202020204" pitchFamily="34" charset="0"/>
              </a:defRPr>
            </a:lvl1pPr>
            <a:lvl2pPr marL="742950" indent="-285750">
              <a:spcBef>
                <a:spcPct val="20000"/>
              </a:spcBef>
              <a:buChar char="–"/>
              <a:defRPr>
                <a:solidFill>
                  <a:schemeClr val="tx1"/>
                </a:solidFill>
                <a:latin typeface="Arial" panose="020B0604020202020204" pitchFamily="34" charset="0"/>
              </a:defRPr>
            </a:lvl2pPr>
            <a:lvl3pPr marL="1143000" indent="-228600">
              <a:spcBef>
                <a:spcPct val="20000"/>
              </a:spcBef>
              <a:buChar char="•"/>
              <a:defRPr sz="1600">
                <a:solidFill>
                  <a:schemeClr val="tx1"/>
                </a:solidFill>
                <a:latin typeface="Arial" panose="020B0604020202020204" pitchFamily="34" charset="0"/>
              </a:defRPr>
            </a:lvl3pPr>
            <a:lvl4pPr marL="1600200" indent="-228600">
              <a:spcBef>
                <a:spcPct val="20000"/>
              </a:spcBef>
              <a:buChar char="–"/>
              <a:defRPr sz="14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eaLnBrk="1" hangingPunct="1">
              <a:buFontTx/>
              <a:buNone/>
            </a:pPr>
            <a:r>
              <a:rPr lang="en-AU" altLang="en-US" sz="2400" dirty="0">
                <a:solidFill>
                  <a:srgbClr val="000000"/>
                </a:solidFill>
                <a:latin typeface="Arial Black" panose="020B0A04020102020204" pitchFamily="34" charset="0"/>
              </a:rPr>
              <a:t>Eat least = Spend least</a:t>
            </a:r>
          </a:p>
        </p:txBody>
      </p:sp>
      <p:pic>
        <p:nvPicPr>
          <p:cNvPr id="4" name="BK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076450" y="2638426"/>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000"/>
    </mc:Choice>
    <mc:Fallback xmlns="">
      <p:transition spd="slow"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822325" y="360363"/>
            <a:ext cx="7772400" cy="685800"/>
          </a:xfrm>
        </p:spPr>
        <p:txBody>
          <a:bodyPr/>
          <a:lstStyle/>
          <a:p>
            <a:r>
              <a:rPr lang="en-US" altLang="en-US" sz="3200" smtClean="0"/>
              <a:t>How to budget</a:t>
            </a:r>
          </a:p>
        </p:txBody>
      </p:sp>
      <p:sp>
        <p:nvSpPr>
          <p:cNvPr id="23555" name="Content Placeholder 2"/>
          <p:cNvSpPr>
            <a:spLocks noGrp="1"/>
          </p:cNvSpPr>
          <p:nvPr>
            <p:ph idx="1"/>
          </p:nvPr>
        </p:nvSpPr>
        <p:spPr>
          <a:xfrm>
            <a:off x="822325" y="1100138"/>
            <a:ext cx="7521575" cy="5300662"/>
          </a:xfrm>
        </p:spPr>
        <p:txBody>
          <a:bodyPr/>
          <a:lstStyle/>
          <a:p>
            <a:endParaRPr lang="en-US" altLang="en-US" smtClean="0"/>
          </a:p>
          <a:p>
            <a:r>
              <a:rPr lang="en-US" altLang="en-US" sz="2400" smtClean="0"/>
              <a:t>Another way to think about this is for every $10 you have spent:</a:t>
            </a:r>
          </a:p>
          <a:p>
            <a:pPr lvl="4">
              <a:buFont typeface="Arial" panose="020B0604020202020204" pitchFamily="34" charset="0"/>
              <a:buChar char="•"/>
            </a:pPr>
            <a:r>
              <a:rPr lang="en-US" altLang="en-US" sz="2400" smtClean="0"/>
              <a:t>$6 on fruit, vegetables, breads,  cereals and grains (Eat Most)</a:t>
            </a:r>
          </a:p>
          <a:p>
            <a:pPr lvl="4">
              <a:buFont typeface="Arial" panose="020B0604020202020204" pitchFamily="34" charset="0"/>
              <a:buChar char="•"/>
            </a:pPr>
            <a:r>
              <a:rPr lang="en-US" altLang="en-US" sz="2400" smtClean="0"/>
              <a:t>$3 on lean meats, poultry, fish, eggs, nuts and legumes (Eat Moderately)</a:t>
            </a:r>
          </a:p>
          <a:p>
            <a:pPr lvl="4">
              <a:buFont typeface="Arial" panose="020B0604020202020204" pitchFamily="34" charset="0"/>
              <a:buChar char="•"/>
            </a:pPr>
            <a:r>
              <a:rPr lang="en-US" altLang="en-US" sz="2400" smtClean="0"/>
              <a:t>Less than $1 on all ‘sometimes’ foods e.g. chocolate, chips, soft drinks. (Eat least and on rare occasions in small amounts) </a:t>
            </a:r>
          </a:p>
        </p:txBody>
      </p:sp>
      <p:pic>
        <p:nvPicPr>
          <p:cNvPr id="2355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8850" y="5903913"/>
            <a:ext cx="836613"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BK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40152" y="398463"/>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000"/>
    </mc:Choice>
    <mc:Fallback xmlns="">
      <p:transition spd="slow" advTm="2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1" i="0" u="none" strike="noStrike" cap="none" normalizeH="0" baseline="0" smtClean="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CK PP Template C Small</Template>
  <TotalTime>5431</TotalTime>
  <Words>1797</Words>
  <Application>Microsoft Office PowerPoint</Application>
  <PresentationFormat>On-screen Show (4:3)</PresentationFormat>
  <Paragraphs>375</Paragraphs>
  <Slides>55</Slides>
  <Notes>53</Notes>
  <HiddenSlides>6</HiddenSlides>
  <MMClips>39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Arial Black</vt:lpstr>
      <vt:lpstr>Calibri</vt:lpstr>
      <vt:lpstr>Times New Roman</vt:lpstr>
      <vt:lpstr>Wingdings</vt:lpstr>
      <vt:lpstr>Blank Presentation</vt:lpstr>
      <vt:lpstr>Budgeting in the Kitchen  </vt:lpstr>
      <vt:lpstr>Today we are talking about:</vt:lpstr>
      <vt:lpstr>What stops you keeping food costs down?</vt:lpstr>
      <vt:lpstr>Budgeting – 1. Menu Planning</vt:lpstr>
      <vt:lpstr>Menu Planning :</vt:lpstr>
      <vt:lpstr>Components of a healthy meal</vt:lpstr>
      <vt:lpstr>Chicken and vegetable stir fry: What’s missing?</vt:lpstr>
      <vt:lpstr>PowerPoint Presentation</vt:lpstr>
      <vt:lpstr>How to budget</vt:lpstr>
      <vt:lpstr>Menu Planner </vt:lpstr>
      <vt:lpstr>Tips for planning a menu</vt:lpstr>
      <vt:lpstr>Using a shopping list</vt:lpstr>
      <vt:lpstr>Vegetables</vt:lpstr>
      <vt:lpstr>Budgeting - 2. Shopping </vt:lpstr>
      <vt:lpstr>PowerPoint Presentation</vt:lpstr>
      <vt:lpstr>Budgeting Myth or Fact </vt:lpstr>
      <vt:lpstr>Why shop once a week?</vt:lpstr>
      <vt:lpstr>Budgeting Myth or Fact </vt:lpstr>
      <vt:lpstr>Budgeting Myth or Fact </vt:lpstr>
      <vt:lpstr>Budgeting Myth or Fact </vt:lpstr>
      <vt:lpstr>Budgeting Myth or Fact </vt:lpstr>
      <vt:lpstr>Budgeting Myth or Fact </vt:lpstr>
      <vt:lpstr>Budgeting Myth or Fact </vt:lpstr>
      <vt:lpstr>Value for Money</vt:lpstr>
      <vt:lpstr>At the supermarket</vt:lpstr>
      <vt:lpstr>At the supermarket</vt:lpstr>
      <vt:lpstr>Out-smarting the super-marketing</vt:lpstr>
      <vt:lpstr>Out-smarting the super-marketing</vt:lpstr>
      <vt:lpstr>Out-smarting the super-marketing</vt:lpstr>
      <vt:lpstr>    Out-smarting the super-marketing</vt:lpstr>
      <vt:lpstr>Out-smarting the super-marketing</vt:lpstr>
      <vt:lpstr>Out-smarting the super-marketing</vt:lpstr>
      <vt:lpstr>Budgeting - 3. Cooking from scratch </vt:lpstr>
      <vt:lpstr>Budgeting Myth or Fact </vt:lpstr>
      <vt:lpstr>Cooking at home</vt:lpstr>
      <vt:lpstr>Cooking at home</vt:lpstr>
      <vt:lpstr>Modifying recipes</vt:lpstr>
      <vt:lpstr>Modifying recipes</vt:lpstr>
      <vt:lpstr>Excuses, excuses!</vt:lpstr>
      <vt:lpstr>Excuses, excuses!</vt:lpstr>
      <vt:lpstr>Excuses, excuses!</vt:lpstr>
      <vt:lpstr>Excuses, excuses!</vt:lpstr>
      <vt:lpstr>Excuses, excuses!</vt:lpstr>
      <vt:lpstr>Excuses, excuses!</vt:lpstr>
      <vt:lpstr>Excuses, excuses!</vt:lpstr>
      <vt:lpstr>Budgeting - 4. Storing Food  </vt:lpstr>
      <vt:lpstr>Storing food </vt:lpstr>
      <vt:lpstr>Stocking up</vt:lpstr>
      <vt:lpstr>Budgeting Myth or Fact </vt:lpstr>
      <vt:lpstr>Storage of bulk buys</vt:lpstr>
      <vt:lpstr>General tips</vt:lpstr>
      <vt:lpstr>More tips</vt:lpstr>
      <vt:lpstr>PowerPoint Presentation</vt:lpstr>
      <vt:lpstr>Key Messages</vt:lpstr>
      <vt:lpstr>PowerPoint Presentation</vt:lpstr>
    </vt:vector>
  </TitlesOfParts>
  <Company>Peninsula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Budgeting Workshop</dc:title>
  <dc:creator>treh1phc</dc:creator>
  <cp:lastModifiedBy>Karmen Howard</cp:lastModifiedBy>
  <cp:revision>323</cp:revision>
  <cp:lastPrinted>2015-06-11T01:25:32Z</cp:lastPrinted>
  <dcterms:created xsi:type="dcterms:W3CDTF">2005-08-05T04:56:32Z</dcterms:created>
  <dcterms:modified xsi:type="dcterms:W3CDTF">2022-03-04T02:25:03Z</dcterms:modified>
</cp:coreProperties>
</file>